
<file path=[Content_Types].xml><?xml version="1.0" encoding="utf-8"?>
<Types xmlns="http://schemas.openxmlformats.org/package/2006/content-types">
  <Default Extension="jpeg" ContentType="image/jpeg"/>
  <Default Extension="JPG" ContentType="image/.jpg"/>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colors4.xml" ContentType="application/vnd.openxmlformats-officedocument.drawingml.diagramColors+xml"/>
  <Override PartName="/ppt/diagrams/colors5.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drawing4.xml" ContentType="application/vnd.ms-office.drawingml.diagramDrawing+xml"/>
  <Override PartName="/ppt/diagrams/drawing5.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4.xml" ContentType="application/vnd.openxmlformats-officedocument.drawingml.diagramLayout+xml"/>
  <Override PartName="/ppt/diagrams/layout5.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diagrams/quickStyle4.xml" ContentType="application/vnd.openxmlformats-officedocument.drawingml.diagramStyle+xml"/>
  <Override PartName="/ppt/diagrams/quickStyle5.xml" ContentType="application/vnd.openxmlformats-officedocument.drawingml.diagramStyle+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theme/theme19.xml" ContentType="application/vnd.openxmlformats-officedocument.theme+xml"/>
  <Override PartName="/ppt/theme/theme2.xml" ContentType="application/vnd.openxmlformats-officedocument.theme+xml"/>
  <Override PartName="/ppt/theme/theme20.xml" ContentType="application/vnd.openxmlformats-officedocument.theme+xml"/>
  <Override PartName="/ppt/theme/theme21.xml" ContentType="application/vnd.openxmlformats-officedocument.theme+xml"/>
  <Override PartName="/ppt/theme/theme22.xml" ContentType="application/vnd.openxmlformats-officedocument.theme+xml"/>
  <Override PartName="/ppt/theme/theme23.xml" ContentType="application/vnd.openxmlformats-officedocument.theme+xml"/>
  <Override PartName="/ppt/theme/theme24.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50" r:id="rId3"/>
    <p:sldMasterId id="2147483652" r:id="rId4"/>
    <p:sldMasterId id="2147483655" r:id="rId5"/>
    <p:sldMasterId id="2147483658" r:id="rId6"/>
    <p:sldMasterId id="2147483661" r:id="rId7"/>
    <p:sldMasterId id="2147483664" r:id="rId8"/>
    <p:sldMasterId id="2147483667" r:id="rId9"/>
    <p:sldMasterId id="2147483670" r:id="rId10"/>
    <p:sldMasterId id="2147483673" r:id="rId11"/>
    <p:sldMasterId id="2147483676" r:id="rId12"/>
    <p:sldMasterId id="2147483679" r:id="rId13"/>
    <p:sldMasterId id="2147483682" r:id="rId14"/>
    <p:sldMasterId id="2147483685" r:id="rId15"/>
    <p:sldMasterId id="2147483688" r:id="rId16"/>
    <p:sldMasterId id="2147483691" r:id="rId17"/>
    <p:sldMasterId id="2147483694" r:id="rId18"/>
    <p:sldMasterId id="2147483697" r:id="rId19"/>
    <p:sldMasterId id="2147483700" r:id="rId20"/>
    <p:sldMasterId id="2147483703" r:id="rId21"/>
    <p:sldMasterId id="2147483706" r:id="rId22"/>
    <p:sldMasterId id="2147483709" r:id="rId23"/>
  </p:sldMasterIdLst>
  <p:notesMasterIdLst>
    <p:notesMasterId r:id="rId32"/>
  </p:notesMasterIdLst>
  <p:handoutMasterIdLst>
    <p:handoutMasterId r:id="rId47"/>
  </p:handoutMasterIdLst>
  <p:sldIdLst>
    <p:sldId id="466" r:id="rId24"/>
    <p:sldId id="467" r:id="rId25"/>
    <p:sldId id="469" r:id="rId26"/>
    <p:sldId id="470" r:id="rId27"/>
    <p:sldId id="471" r:id="rId28"/>
    <p:sldId id="472" r:id="rId29"/>
    <p:sldId id="473" r:id="rId30"/>
    <p:sldId id="474" r:id="rId31"/>
    <p:sldId id="475" r:id="rId33"/>
    <p:sldId id="476" r:id="rId34"/>
    <p:sldId id="483" r:id="rId35"/>
    <p:sldId id="478" r:id="rId36"/>
    <p:sldId id="479" r:id="rId37"/>
    <p:sldId id="480" r:id="rId38"/>
    <p:sldId id="481" r:id="rId39"/>
    <p:sldId id="484" r:id="rId40"/>
    <p:sldId id="487" r:id="rId41"/>
    <p:sldId id="486" r:id="rId42"/>
    <p:sldId id="496" r:id="rId43"/>
    <p:sldId id="495" r:id="rId44"/>
    <p:sldId id="497" r:id="rId45"/>
    <p:sldId id="498" r:id="rId46"/>
  </p:sldIdLst>
  <p:sldSz cx="9144000" cy="5143500" type="screen16x9"/>
  <p:notesSz cx="6858000" cy="9144000"/>
  <p:embeddedFontLst>
    <p:embeddedFont>
      <p:font typeface="微软雅黑" panose="020B0503020204020204" charset="-122"/>
      <p:regular r:id="rId52"/>
    </p:embeddedFont>
    <p:embeddedFont>
      <p:font typeface="Calibri" panose="020F0502020204030204" charset="0"/>
      <p:regular r:id="rId53"/>
      <p:bold r:id="rId54"/>
      <p:italic r:id="rId55"/>
      <p:boldItalic r:id="rId56"/>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75" name="作者" initials="A" lastIdx="0" clrIdx="24"/>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CD0"/>
    <a:srgbClr val="00558E"/>
    <a:srgbClr val="0099FF"/>
    <a:srgbClr val="006F96"/>
    <a:srgbClr val="0077C8"/>
    <a:srgbClr val="3399FF"/>
    <a:srgbClr val="000000"/>
    <a:srgbClr val="EAEAEA"/>
    <a:srgbClr val="DEDEDE"/>
    <a:srgbClr val="DBDB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344" autoAdjust="0"/>
    <p:restoredTop sz="94584" autoAdjust="0"/>
  </p:normalViewPr>
  <p:slideViewPr>
    <p:cSldViewPr>
      <p:cViewPr>
        <p:scale>
          <a:sx n="75" d="100"/>
          <a:sy n="75" d="100"/>
        </p:scale>
        <p:origin x="-2142" y="-1260"/>
      </p:cViewPr>
      <p:guideLst>
        <p:guide orient="horz" pos="1620"/>
        <p:guide pos="2880"/>
        <p:guide pos="288"/>
        <p:guide pos="5472"/>
      </p:guideLst>
    </p:cSldViewPr>
  </p:slideViewPr>
  <p:notesTextViewPr>
    <p:cViewPr>
      <p:scale>
        <a:sx n="100" d="100"/>
        <a:sy n="100" d="100"/>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8.xml"/><Relationship Id="rId8" Type="http://schemas.openxmlformats.org/officeDocument/2006/relationships/slideMaster" Target="slideMasters/slideMaster7.xml"/><Relationship Id="rId7" Type="http://schemas.openxmlformats.org/officeDocument/2006/relationships/slideMaster" Target="slideMasters/slideMaster6.xml"/><Relationship Id="rId6" Type="http://schemas.openxmlformats.org/officeDocument/2006/relationships/slideMaster" Target="slideMasters/slideMaster5.xml"/><Relationship Id="rId56" Type="http://schemas.openxmlformats.org/officeDocument/2006/relationships/font" Target="fonts/font5.fntdata"/><Relationship Id="rId55" Type="http://schemas.openxmlformats.org/officeDocument/2006/relationships/font" Target="fonts/font4.fntdata"/><Relationship Id="rId54" Type="http://schemas.openxmlformats.org/officeDocument/2006/relationships/font" Target="fonts/font3.fntdata"/><Relationship Id="rId53" Type="http://schemas.openxmlformats.org/officeDocument/2006/relationships/font" Target="fonts/font2.fntdata"/><Relationship Id="rId52" Type="http://schemas.openxmlformats.org/officeDocument/2006/relationships/font" Target="fonts/font1.fntdata"/><Relationship Id="rId51" Type="http://schemas.openxmlformats.org/officeDocument/2006/relationships/commentAuthors" Target="commentAuthors.xml"/><Relationship Id="rId50" Type="http://schemas.openxmlformats.org/officeDocument/2006/relationships/tableStyles" Target="tableStyles.xml"/><Relationship Id="rId5" Type="http://schemas.openxmlformats.org/officeDocument/2006/relationships/slideMaster" Target="slideMasters/slideMaster4.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handoutMaster" Target="handoutMasters/handoutMaster1.xml"/><Relationship Id="rId46" Type="http://schemas.openxmlformats.org/officeDocument/2006/relationships/slide" Target="slides/slide22.xml"/><Relationship Id="rId45" Type="http://schemas.openxmlformats.org/officeDocument/2006/relationships/slide" Target="slides/slide21.xml"/><Relationship Id="rId44" Type="http://schemas.openxmlformats.org/officeDocument/2006/relationships/slide" Target="slides/slide20.xml"/><Relationship Id="rId43" Type="http://schemas.openxmlformats.org/officeDocument/2006/relationships/slide" Target="slides/slide19.xml"/><Relationship Id="rId42" Type="http://schemas.openxmlformats.org/officeDocument/2006/relationships/slide" Target="slides/slide18.xml"/><Relationship Id="rId41" Type="http://schemas.openxmlformats.org/officeDocument/2006/relationships/slide" Target="slides/slide17.xml"/><Relationship Id="rId40" Type="http://schemas.openxmlformats.org/officeDocument/2006/relationships/slide" Target="slides/slide16.xml"/><Relationship Id="rId4" Type="http://schemas.openxmlformats.org/officeDocument/2006/relationships/slideMaster" Target="slideMasters/slideMaster3.xml"/><Relationship Id="rId39" Type="http://schemas.openxmlformats.org/officeDocument/2006/relationships/slide" Target="slides/slide15.xml"/><Relationship Id="rId38" Type="http://schemas.openxmlformats.org/officeDocument/2006/relationships/slide" Target="slides/slide14.xml"/><Relationship Id="rId37" Type="http://schemas.openxmlformats.org/officeDocument/2006/relationships/slide" Target="slides/slide13.xml"/><Relationship Id="rId36" Type="http://schemas.openxmlformats.org/officeDocument/2006/relationships/slide" Target="slides/slide12.xml"/><Relationship Id="rId35" Type="http://schemas.openxmlformats.org/officeDocument/2006/relationships/slide" Target="slides/slide11.xml"/><Relationship Id="rId34" Type="http://schemas.openxmlformats.org/officeDocument/2006/relationships/slide" Target="slides/slide10.xml"/><Relationship Id="rId33" Type="http://schemas.openxmlformats.org/officeDocument/2006/relationships/slide" Target="slides/slide9.xml"/><Relationship Id="rId32" Type="http://schemas.openxmlformats.org/officeDocument/2006/relationships/notesMaster" Target="notesMasters/notesMaster1.xml"/><Relationship Id="rId31" Type="http://schemas.openxmlformats.org/officeDocument/2006/relationships/slide" Target="slides/slide8.xml"/><Relationship Id="rId30" Type="http://schemas.openxmlformats.org/officeDocument/2006/relationships/slide" Target="slides/slide7.xml"/><Relationship Id="rId3" Type="http://schemas.openxmlformats.org/officeDocument/2006/relationships/slideMaster" Target="slideMasters/slideMaster2.xml"/><Relationship Id="rId29" Type="http://schemas.openxmlformats.org/officeDocument/2006/relationships/slide" Target="slides/slide6.xml"/><Relationship Id="rId28" Type="http://schemas.openxmlformats.org/officeDocument/2006/relationships/slide" Target="slides/slide5.xml"/><Relationship Id="rId27" Type="http://schemas.openxmlformats.org/officeDocument/2006/relationships/slide" Target="slides/slide4.xml"/><Relationship Id="rId26" Type="http://schemas.openxmlformats.org/officeDocument/2006/relationships/slide" Target="slides/slide3.xml"/><Relationship Id="rId25" Type="http://schemas.openxmlformats.org/officeDocument/2006/relationships/slide" Target="slides/slide2.xml"/><Relationship Id="rId24" Type="http://schemas.openxmlformats.org/officeDocument/2006/relationships/slide" Target="slides/slide1.xml"/><Relationship Id="rId23" Type="http://schemas.openxmlformats.org/officeDocument/2006/relationships/slideMaster" Target="slideMasters/slideMaster22.xml"/><Relationship Id="rId22" Type="http://schemas.openxmlformats.org/officeDocument/2006/relationships/slideMaster" Target="slideMasters/slideMaster21.xml"/><Relationship Id="rId21" Type="http://schemas.openxmlformats.org/officeDocument/2006/relationships/slideMaster" Target="slideMasters/slideMaster20.xml"/><Relationship Id="rId20" Type="http://schemas.openxmlformats.org/officeDocument/2006/relationships/slideMaster" Target="slideMasters/slideMaster19.xml"/><Relationship Id="rId2" Type="http://schemas.openxmlformats.org/officeDocument/2006/relationships/theme" Target="theme/theme1.xml"/><Relationship Id="rId19" Type="http://schemas.openxmlformats.org/officeDocument/2006/relationships/slideMaster" Target="slideMasters/slideMaster18.xml"/><Relationship Id="rId18" Type="http://schemas.openxmlformats.org/officeDocument/2006/relationships/slideMaster" Target="slideMasters/slideMaster17.xml"/><Relationship Id="rId17" Type="http://schemas.openxmlformats.org/officeDocument/2006/relationships/slideMaster" Target="slideMasters/slideMaster16.xml"/><Relationship Id="rId16" Type="http://schemas.openxmlformats.org/officeDocument/2006/relationships/slideMaster" Target="slideMasters/slideMaster15.xml"/><Relationship Id="rId15" Type="http://schemas.openxmlformats.org/officeDocument/2006/relationships/slideMaster" Target="slideMasters/slideMaster14.xml"/><Relationship Id="rId14" Type="http://schemas.openxmlformats.org/officeDocument/2006/relationships/slideMaster" Target="slideMasters/slideMaster13.xml"/><Relationship Id="rId13" Type="http://schemas.openxmlformats.org/officeDocument/2006/relationships/slideMaster" Target="slideMasters/slideMaster12.xml"/><Relationship Id="rId12" Type="http://schemas.openxmlformats.org/officeDocument/2006/relationships/slideMaster" Target="slideMasters/slideMaster11.xml"/><Relationship Id="rId11" Type="http://schemas.openxmlformats.org/officeDocument/2006/relationships/slideMaster" Target="slideMasters/slideMaster10.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4A7BF6AE-EC43-4A21-9B88-509FD1AE67CF}" type="doc">
      <dgm:prSet loTypeId="urn:microsoft.com/office/officeart/2005/8/layout/chevron2" loCatId="list" qsTypeId="urn:microsoft.com/office/officeart/2005/8/quickstyle/simple3" qsCatId="simple" csTypeId="urn:microsoft.com/office/officeart/2005/8/colors/accent1_2" csCatId="accent1" phldr="1"/>
      <dgm:spPr/>
      <dgm:t>
        <a:bodyPr/>
        <a:lstStyle/>
        <a:p>
          <a:endParaRPr lang="zh-CN" altLang="en-US"/>
        </a:p>
      </dgm:t>
    </dgm:pt>
    <dgm:pt modelId="{5A0584D9-D601-4822-913D-1E68624230C0}">
      <dgm:prSet phldrT="[文本]"/>
      <dgm:spPr/>
      <dgm:t>
        <a:bodyPr/>
        <a:lstStyle/>
        <a:p>
          <a:r>
            <a:rPr lang="zh-CN" altLang="en-US" dirty="0" smtClean="0"/>
            <a:t>一</a:t>
          </a:r>
          <a:endParaRPr lang="zh-CN" altLang="en-US" dirty="0"/>
        </a:p>
      </dgm:t>
    </dgm:pt>
    <dgm:pt modelId="{A9C283A6-A0A8-4409-BCD2-486BFE967DBF}" cxnId="{E8A93FB1-E6F4-43B0-9AB5-CACCAED7BA93}" type="parTrans">
      <dgm:prSet/>
      <dgm:spPr/>
      <dgm:t>
        <a:bodyPr/>
        <a:lstStyle/>
        <a:p>
          <a:endParaRPr lang="zh-CN" altLang="en-US"/>
        </a:p>
      </dgm:t>
    </dgm:pt>
    <dgm:pt modelId="{A704E510-0967-4B87-A801-AB6AB3DDC9F7}" cxnId="{E8A93FB1-E6F4-43B0-9AB5-CACCAED7BA93}" type="sibTrans">
      <dgm:prSet/>
      <dgm:spPr/>
      <dgm:t>
        <a:bodyPr/>
        <a:lstStyle/>
        <a:p>
          <a:endParaRPr lang="zh-CN" altLang="en-US"/>
        </a:p>
      </dgm:t>
    </dgm:pt>
    <dgm:pt modelId="{654B002C-B9A2-4E3D-8FA6-7A77757E15D3}">
      <dgm:prSet phldrT="[文本]" phldr="0" custT="1"/>
      <dgm:spPr/>
      <dgm:t>
        <a:bodyPr vert="horz" wrap="square"/>
        <a:p>
          <a:pPr>
            <a:lnSpc>
              <a:spcPct val="100000"/>
            </a:lnSpc>
            <a:spcBef>
              <a:spcPct val="0"/>
            </a:spcBef>
            <a:spcAft>
              <a:spcPct val="15000"/>
            </a:spcAft>
          </a:pPr>
          <a:r>
            <a:rPr lang="zh-CN" altLang="en-US" sz="2600" dirty="0" smtClean="0">
              <a:latin typeface="隶书" panose="02010509060101010101" pitchFamily="49" charset="-122"/>
              <a:ea typeface="隶书" panose="02010509060101010101" pitchFamily="49" charset="-122"/>
            </a:rPr>
            <a:t>认识意识形态工作重要性</a:t>
          </a:r>
          <a:r>
            <a:rPr lang="zh-CN" altLang="en-US" sz="2600" dirty="0">
              <a:latin typeface="隶书" panose="02010509060101010101" pitchFamily="49" charset="-122"/>
              <a:ea typeface="隶书" panose="02010509060101010101" pitchFamily="49" charset="-122"/>
            </a:rPr>
            <a:t/>
          </a:r>
          <a:endParaRPr lang="zh-CN" altLang="en-US" sz="2600" dirty="0">
            <a:latin typeface="隶书" panose="02010509060101010101" pitchFamily="49" charset="-122"/>
            <a:ea typeface="隶书" panose="02010509060101010101" pitchFamily="49" charset="-122"/>
          </a:endParaRPr>
        </a:p>
      </dgm:t>
    </dgm:pt>
    <dgm:pt modelId="{6DB94752-09BA-426C-9DDD-0BE73C1821E0}" cxnId="{9B82865C-9A4A-4A8A-B198-5E9A4671D8DC}" type="parTrans">
      <dgm:prSet/>
      <dgm:spPr/>
      <dgm:t>
        <a:bodyPr/>
        <a:lstStyle/>
        <a:p>
          <a:endParaRPr lang="zh-CN" altLang="en-US"/>
        </a:p>
      </dgm:t>
    </dgm:pt>
    <dgm:pt modelId="{841922AF-9F8F-4097-839C-F0959F4499B6}" cxnId="{9B82865C-9A4A-4A8A-B198-5E9A4671D8DC}" type="sibTrans">
      <dgm:prSet/>
      <dgm:spPr/>
      <dgm:t>
        <a:bodyPr/>
        <a:lstStyle/>
        <a:p>
          <a:endParaRPr lang="zh-CN" altLang="en-US"/>
        </a:p>
      </dgm:t>
    </dgm:pt>
    <dgm:pt modelId="{AFF880AE-9756-4DEA-8B74-2D098753E40A}">
      <dgm:prSet phldrT="[文本]"/>
      <dgm:spPr/>
      <dgm:t>
        <a:bodyPr/>
        <a:lstStyle/>
        <a:p>
          <a:r>
            <a:rPr lang="zh-CN" altLang="en-US" dirty="0" smtClean="0"/>
            <a:t>二</a:t>
          </a:r>
          <a:endParaRPr lang="zh-CN" altLang="en-US" dirty="0"/>
        </a:p>
      </dgm:t>
    </dgm:pt>
    <dgm:pt modelId="{F6177861-0C96-4C6E-996A-F888C3996658}" cxnId="{A64932C3-17B9-43CB-879D-362A2B8CD757}" type="parTrans">
      <dgm:prSet/>
      <dgm:spPr/>
      <dgm:t>
        <a:bodyPr/>
        <a:lstStyle/>
        <a:p>
          <a:endParaRPr lang="zh-CN" altLang="en-US"/>
        </a:p>
      </dgm:t>
    </dgm:pt>
    <dgm:pt modelId="{BBE36BF1-1F28-45B7-8505-54CA21AA68CF}" cxnId="{A64932C3-17B9-43CB-879D-362A2B8CD757}" type="sibTrans">
      <dgm:prSet/>
      <dgm:spPr/>
      <dgm:t>
        <a:bodyPr/>
        <a:lstStyle/>
        <a:p>
          <a:endParaRPr lang="zh-CN" altLang="en-US"/>
        </a:p>
      </dgm:t>
    </dgm:pt>
    <dgm:pt modelId="{F8165359-A5B1-4E27-A9A8-FCEC1E9C7E0C}">
      <dgm:prSet phldrT="[文本]" phldr="0" custT="1"/>
      <dgm:spPr/>
      <dgm:t>
        <a:bodyPr vert="horz" wrap="square"/>
        <a:p>
          <a:pPr>
            <a:lnSpc>
              <a:spcPct val="100000"/>
            </a:lnSpc>
            <a:spcBef>
              <a:spcPct val="0"/>
            </a:spcBef>
            <a:spcAft>
              <a:spcPct val="15000"/>
            </a:spcAft>
          </a:pPr>
          <a:r>
            <a:rPr lang="zh-CN" altLang="en-US" sz="2600" dirty="0" smtClean="0">
              <a:latin typeface="隶书" panose="02010509060101010101" pitchFamily="49" charset="-122"/>
              <a:ea typeface="隶书" panose="02010509060101010101" pitchFamily="49" charset="-122"/>
            </a:rPr>
            <a:t>意识形态工作的主要内容</a:t>
          </a:r>
          <a:r>
            <a:rPr lang="zh-CN" altLang="en-US" sz="2600" dirty="0"/>
            <a:t/>
          </a:r>
          <a:endParaRPr lang="zh-CN" altLang="en-US" sz="2600" dirty="0"/>
        </a:p>
      </dgm:t>
    </dgm:pt>
    <dgm:pt modelId="{3CFBFC88-836B-4571-979E-6B1C21F6F33F}" cxnId="{A1CBA308-EE4A-480B-9B77-27AC5F29292C}" type="parTrans">
      <dgm:prSet/>
      <dgm:spPr/>
      <dgm:t>
        <a:bodyPr/>
        <a:lstStyle/>
        <a:p>
          <a:endParaRPr lang="zh-CN" altLang="en-US"/>
        </a:p>
      </dgm:t>
    </dgm:pt>
    <dgm:pt modelId="{AF055B55-4AF9-47D9-BED2-6E47F4921D45}" cxnId="{A1CBA308-EE4A-480B-9B77-27AC5F29292C}" type="sibTrans">
      <dgm:prSet/>
      <dgm:spPr/>
      <dgm:t>
        <a:bodyPr/>
        <a:lstStyle/>
        <a:p>
          <a:endParaRPr lang="zh-CN" altLang="en-US"/>
        </a:p>
      </dgm:t>
    </dgm:pt>
    <dgm:pt modelId="{97D0421D-971E-4EA1-B140-727A4EA32878}">
      <dgm:prSet phldrT="[文本]"/>
      <dgm:spPr/>
      <dgm:t>
        <a:bodyPr/>
        <a:lstStyle/>
        <a:p>
          <a:r>
            <a:rPr lang="zh-CN" altLang="en-US" dirty="0" smtClean="0"/>
            <a:t>三</a:t>
          </a:r>
          <a:endParaRPr lang="zh-CN" altLang="en-US" dirty="0"/>
        </a:p>
      </dgm:t>
    </dgm:pt>
    <dgm:pt modelId="{1BB62B41-0C03-4E0F-A2E7-9EA5CF3E0F4E}" cxnId="{199CF598-6FC6-4FDD-A122-90FBD72E0665}" type="parTrans">
      <dgm:prSet/>
      <dgm:spPr/>
      <dgm:t>
        <a:bodyPr/>
        <a:lstStyle/>
        <a:p>
          <a:endParaRPr lang="zh-CN" altLang="en-US"/>
        </a:p>
      </dgm:t>
    </dgm:pt>
    <dgm:pt modelId="{98E592B7-3769-4AAF-8FF0-D6E3DAC38DA3}" cxnId="{199CF598-6FC6-4FDD-A122-90FBD72E0665}" type="sibTrans">
      <dgm:prSet/>
      <dgm:spPr/>
      <dgm:t>
        <a:bodyPr/>
        <a:lstStyle/>
        <a:p>
          <a:endParaRPr lang="zh-CN" altLang="en-US"/>
        </a:p>
      </dgm:t>
    </dgm:pt>
    <dgm:pt modelId="{E3A48910-C99E-466B-8F63-484EA791B0C2}">
      <dgm:prSet phldrT="[文本]" phldr="0" custT="1"/>
      <dgm:spPr/>
      <dgm:t>
        <a:bodyPr vert="horz" wrap="square"/>
        <a:p>
          <a:pPr>
            <a:lnSpc>
              <a:spcPct val="100000"/>
            </a:lnSpc>
            <a:spcBef>
              <a:spcPct val="0"/>
            </a:spcBef>
            <a:spcAft>
              <a:spcPct val="15000"/>
            </a:spcAft>
          </a:pPr>
          <a:r>
            <a:rPr lang="zh-CN" altLang="en-US" sz="2600" dirty="0" smtClean="0">
              <a:latin typeface="隶书" panose="02010509060101010101" pitchFamily="49" charset="-122"/>
              <a:ea typeface="隶书" panose="02010509060101010101" pitchFamily="49" charset="-122"/>
            </a:rPr>
            <a:t>具体的工作措施</a:t>
          </a:r>
          <a:r>
            <a:rPr lang="zh-CN" altLang="en-US" sz="2600" dirty="0">
              <a:latin typeface="隶书" panose="02010509060101010101" pitchFamily="49" charset="-122"/>
              <a:ea typeface="隶书" panose="02010509060101010101" pitchFamily="49" charset="-122"/>
            </a:rPr>
            <a:t/>
          </a:r>
          <a:endParaRPr lang="zh-CN" altLang="en-US" sz="2600" dirty="0">
            <a:latin typeface="隶书" panose="02010509060101010101" pitchFamily="49" charset="-122"/>
            <a:ea typeface="隶书" panose="02010509060101010101" pitchFamily="49" charset="-122"/>
          </a:endParaRPr>
        </a:p>
      </dgm:t>
    </dgm:pt>
    <dgm:pt modelId="{5ABA60FD-516A-4B6E-B149-ECAC431A4CBD}" cxnId="{4A6C617C-5B5B-47D3-8843-13620D459CB4}" type="parTrans">
      <dgm:prSet/>
      <dgm:spPr/>
      <dgm:t>
        <a:bodyPr/>
        <a:lstStyle/>
        <a:p>
          <a:endParaRPr lang="zh-CN" altLang="en-US"/>
        </a:p>
      </dgm:t>
    </dgm:pt>
    <dgm:pt modelId="{6BFF5CAA-1439-4C8E-AA0C-BCB978F02D0E}" cxnId="{4A6C617C-5B5B-47D3-8843-13620D459CB4}" type="sibTrans">
      <dgm:prSet/>
      <dgm:spPr/>
      <dgm:t>
        <a:bodyPr/>
        <a:lstStyle/>
        <a:p>
          <a:endParaRPr lang="zh-CN" altLang="en-US"/>
        </a:p>
      </dgm:t>
    </dgm:pt>
    <dgm:pt modelId="{05196713-A0CA-40E1-8F04-EFEE8CC20D4D}" type="pres">
      <dgm:prSet presAssocID="{4A7BF6AE-EC43-4A21-9B88-509FD1AE67CF}" presName="linearFlow" presStyleCnt="0">
        <dgm:presLayoutVars>
          <dgm:dir/>
          <dgm:animLvl val="lvl"/>
          <dgm:resizeHandles val="exact"/>
        </dgm:presLayoutVars>
      </dgm:prSet>
      <dgm:spPr/>
      <dgm:t>
        <a:bodyPr/>
        <a:lstStyle/>
        <a:p>
          <a:endParaRPr lang="zh-CN" altLang="en-US"/>
        </a:p>
      </dgm:t>
    </dgm:pt>
    <dgm:pt modelId="{1579B347-72C6-466A-9DA4-E6EAFDE459C2}" type="pres">
      <dgm:prSet presAssocID="{5A0584D9-D601-4822-913D-1E68624230C0}" presName="composite" presStyleCnt="0"/>
      <dgm:spPr/>
    </dgm:pt>
    <dgm:pt modelId="{D73F69A9-DC04-41C9-8EA8-4ECBF927B021}" type="pres">
      <dgm:prSet presAssocID="{5A0584D9-D601-4822-913D-1E68624230C0}" presName="parentText" presStyleLbl="alignNode1" presStyleIdx="0" presStyleCnt="3">
        <dgm:presLayoutVars>
          <dgm:chMax val="1"/>
          <dgm:bulletEnabled val="1"/>
        </dgm:presLayoutVars>
      </dgm:prSet>
      <dgm:spPr/>
      <dgm:t>
        <a:bodyPr/>
        <a:lstStyle/>
        <a:p>
          <a:endParaRPr lang="zh-CN" altLang="en-US"/>
        </a:p>
      </dgm:t>
    </dgm:pt>
    <dgm:pt modelId="{43598F8B-05B8-49EF-9BE2-6426D78BA7A4}" type="pres">
      <dgm:prSet presAssocID="{5A0584D9-D601-4822-913D-1E68624230C0}" presName="descendantText" presStyleLbl="alignAcc1" presStyleIdx="0" presStyleCnt="3">
        <dgm:presLayoutVars>
          <dgm:bulletEnabled val="1"/>
        </dgm:presLayoutVars>
      </dgm:prSet>
      <dgm:spPr/>
      <dgm:t>
        <a:bodyPr/>
        <a:lstStyle/>
        <a:p>
          <a:endParaRPr lang="zh-CN" altLang="en-US"/>
        </a:p>
      </dgm:t>
    </dgm:pt>
    <dgm:pt modelId="{3B159703-EDF7-4951-8876-4DD8182C81E3}" type="pres">
      <dgm:prSet presAssocID="{A704E510-0967-4B87-A801-AB6AB3DDC9F7}" presName="sp" presStyleCnt="0"/>
      <dgm:spPr/>
    </dgm:pt>
    <dgm:pt modelId="{0B03697C-329A-4190-A7B9-A097C28E11A9}" type="pres">
      <dgm:prSet presAssocID="{AFF880AE-9756-4DEA-8B74-2D098753E40A}" presName="composite" presStyleCnt="0"/>
      <dgm:spPr/>
    </dgm:pt>
    <dgm:pt modelId="{4BA258F6-0210-4FBF-B4F1-D83E5E1DA932}" type="pres">
      <dgm:prSet presAssocID="{AFF880AE-9756-4DEA-8B74-2D098753E40A}" presName="parentText" presStyleLbl="alignNode1" presStyleIdx="1" presStyleCnt="3">
        <dgm:presLayoutVars>
          <dgm:chMax val="1"/>
          <dgm:bulletEnabled val="1"/>
        </dgm:presLayoutVars>
      </dgm:prSet>
      <dgm:spPr/>
      <dgm:t>
        <a:bodyPr/>
        <a:lstStyle/>
        <a:p>
          <a:endParaRPr lang="zh-CN" altLang="en-US"/>
        </a:p>
      </dgm:t>
    </dgm:pt>
    <dgm:pt modelId="{F80C767A-24A6-4DD5-9744-CA8346416547}" type="pres">
      <dgm:prSet presAssocID="{AFF880AE-9756-4DEA-8B74-2D098753E40A}" presName="descendantText" presStyleLbl="alignAcc1" presStyleIdx="1" presStyleCnt="3">
        <dgm:presLayoutVars>
          <dgm:bulletEnabled val="1"/>
        </dgm:presLayoutVars>
      </dgm:prSet>
      <dgm:spPr/>
      <dgm:t>
        <a:bodyPr/>
        <a:lstStyle/>
        <a:p>
          <a:endParaRPr lang="zh-CN" altLang="en-US"/>
        </a:p>
      </dgm:t>
    </dgm:pt>
    <dgm:pt modelId="{2F3C4772-99E6-484A-9A74-CC04B9135541}" type="pres">
      <dgm:prSet presAssocID="{BBE36BF1-1F28-45B7-8505-54CA21AA68CF}" presName="sp" presStyleCnt="0"/>
      <dgm:spPr/>
    </dgm:pt>
    <dgm:pt modelId="{17828E77-EB26-48F7-8B21-690A017C102B}" type="pres">
      <dgm:prSet presAssocID="{97D0421D-971E-4EA1-B140-727A4EA32878}" presName="composite" presStyleCnt="0"/>
      <dgm:spPr/>
    </dgm:pt>
    <dgm:pt modelId="{14C71AEB-A834-4730-96CD-5F5CE0313B51}" type="pres">
      <dgm:prSet presAssocID="{97D0421D-971E-4EA1-B140-727A4EA32878}" presName="parentText" presStyleLbl="alignNode1" presStyleIdx="2" presStyleCnt="3">
        <dgm:presLayoutVars>
          <dgm:chMax val="1"/>
          <dgm:bulletEnabled val="1"/>
        </dgm:presLayoutVars>
      </dgm:prSet>
      <dgm:spPr/>
      <dgm:t>
        <a:bodyPr/>
        <a:lstStyle/>
        <a:p>
          <a:endParaRPr lang="zh-CN" altLang="en-US"/>
        </a:p>
      </dgm:t>
    </dgm:pt>
    <dgm:pt modelId="{7718F6F9-8A47-414C-8432-127C27AC4104}" type="pres">
      <dgm:prSet presAssocID="{97D0421D-971E-4EA1-B140-727A4EA32878}" presName="descendantText" presStyleLbl="alignAcc1" presStyleIdx="2" presStyleCnt="3">
        <dgm:presLayoutVars>
          <dgm:bulletEnabled val="1"/>
        </dgm:presLayoutVars>
      </dgm:prSet>
      <dgm:spPr/>
      <dgm:t>
        <a:bodyPr/>
        <a:lstStyle/>
        <a:p>
          <a:endParaRPr lang="zh-CN" altLang="en-US"/>
        </a:p>
      </dgm:t>
    </dgm:pt>
  </dgm:ptLst>
  <dgm:cxnLst>
    <dgm:cxn modelId="{E8A93FB1-E6F4-43B0-9AB5-CACCAED7BA93}" srcId="{4A7BF6AE-EC43-4A21-9B88-509FD1AE67CF}" destId="{5A0584D9-D601-4822-913D-1E68624230C0}" srcOrd="0" destOrd="0" parTransId="{A9C283A6-A0A8-4409-BCD2-486BFE967DBF}" sibTransId="{A704E510-0967-4B87-A801-AB6AB3DDC9F7}"/>
    <dgm:cxn modelId="{9B82865C-9A4A-4A8A-B198-5E9A4671D8DC}" srcId="{5A0584D9-D601-4822-913D-1E68624230C0}" destId="{654B002C-B9A2-4E3D-8FA6-7A77757E15D3}" srcOrd="0" destOrd="0" parTransId="{6DB94752-09BA-426C-9DDD-0BE73C1821E0}" sibTransId="{841922AF-9F8F-4097-839C-F0959F4499B6}"/>
    <dgm:cxn modelId="{A64932C3-17B9-43CB-879D-362A2B8CD757}" srcId="{4A7BF6AE-EC43-4A21-9B88-509FD1AE67CF}" destId="{AFF880AE-9756-4DEA-8B74-2D098753E40A}" srcOrd="1" destOrd="0" parTransId="{F6177861-0C96-4C6E-996A-F888C3996658}" sibTransId="{BBE36BF1-1F28-45B7-8505-54CA21AA68CF}"/>
    <dgm:cxn modelId="{A1CBA308-EE4A-480B-9B77-27AC5F29292C}" srcId="{AFF880AE-9756-4DEA-8B74-2D098753E40A}" destId="{F8165359-A5B1-4E27-A9A8-FCEC1E9C7E0C}" srcOrd="0" destOrd="1" parTransId="{3CFBFC88-836B-4571-979E-6B1C21F6F33F}" sibTransId="{AF055B55-4AF9-47D9-BED2-6E47F4921D45}"/>
    <dgm:cxn modelId="{199CF598-6FC6-4FDD-A122-90FBD72E0665}" srcId="{4A7BF6AE-EC43-4A21-9B88-509FD1AE67CF}" destId="{97D0421D-971E-4EA1-B140-727A4EA32878}" srcOrd="2" destOrd="0" parTransId="{1BB62B41-0C03-4E0F-A2E7-9EA5CF3E0F4E}" sibTransId="{98E592B7-3769-4AAF-8FF0-D6E3DAC38DA3}"/>
    <dgm:cxn modelId="{4A6C617C-5B5B-47D3-8843-13620D459CB4}" srcId="{97D0421D-971E-4EA1-B140-727A4EA32878}" destId="{E3A48910-C99E-466B-8F63-484EA791B0C2}" srcOrd="0" destOrd="2" parTransId="{5ABA60FD-516A-4B6E-B149-ECAC431A4CBD}" sibTransId="{6BFF5CAA-1439-4C8E-AA0C-BCB978F02D0E}"/>
    <dgm:cxn modelId="{E0F97CA8-55A7-4770-B960-8F10D2A6BD3C}" type="presOf" srcId="{4A7BF6AE-EC43-4A21-9B88-509FD1AE67CF}" destId="{05196713-A0CA-40E1-8F04-EFEE8CC20D4D}" srcOrd="0" destOrd="0" presId="urn:microsoft.com/office/officeart/2005/8/layout/chevron2"/>
    <dgm:cxn modelId="{D46A59A9-5BD3-4789-8142-4277123F4C2B}" type="presParOf" srcId="{05196713-A0CA-40E1-8F04-EFEE8CC20D4D}" destId="{1579B347-72C6-466A-9DA4-E6EAFDE459C2}" srcOrd="0" destOrd="0" presId="urn:microsoft.com/office/officeart/2005/8/layout/chevron2"/>
    <dgm:cxn modelId="{1DB90E6A-268B-4B9D-B15F-6A0ED8DF5278}" type="presParOf" srcId="{1579B347-72C6-466A-9DA4-E6EAFDE459C2}" destId="{D73F69A9-DC04-41C9-8EA8-4ECBF927B021}" srcOrd="0" destOrd="0" presId="urn:microsoft.com/office/officeart/2005/8/layout/chevron2"/>
    <dgm:cxn modelId="{3AA4F272-C953-40A6-B23F-223AC839D0A6}" type="presOf" srcId="{5A0584D9-D601-4822-913D-1E68624230C0}" destId="{D73F69A9-DC04-41C9-8EA8-4ECBF927B021}" srcOrd="0" destOrd="0" presId="urn:microsoft.com/office/officeart/2005/8/layout/chevron2"/>
    <dgm:cxn modelId="{1E19CE92-70E8-4CD4-9969-CDB61E09E10B}" type="presParOf" srcId="{1579B347-72C6-466A-9DA4-E6EAFDE459C2}" destId="{43598F8B-05B8-49EF-9BE2-6426D78BA7A4}" srcOrd="1" destOrd="0" presId="urn:microsoft.com/office/officeart/2005/8/layout/chevron2"/>
    <dgm:cxn modelId="{8E7DA52C-337A-4094-9E7C-75F4F789BF3F}" type="presOf" srcId="{654B002C-B9A2-4E3D-8FA6-7A77757E15D3}" destId="{43598F8B-05B8-49EF-9BE2-6426D78BA7A4}" srcOrd="0" destOrd="0" presId="urn:microsoft.com/office/officeart/2005/8/layout/chevron2"/>
    <dgm:cxn modelId="{6ED8CCFA-13B1-4968-B27B-F41D8278CA37}" type="presParOf" srcId="{05196713-A0CA-40E1-8F04-EFEE8CC20D4D}" destId="{3B159703-EDF7-4951-8876-4DD8182C81E3}" srcOrd="1" destOrd="0" presId="urn:microsoft.com/office/officeart/2005/8/layout/chevron2"/>
    <dgm:cxn modelId="{A366DEAC-36C4-4DD6-BA3A-4E0995436133}" type="presOf" srcId="{A704E510-0967-4B87-A801-AB6AB3DDC9F7}" destId="{3B159703-EDF7-4951-8876-4DD8182C81E3}" srcOrd="0" destOrd="0" presId="urn:microsoft.com/office/officeart/2005/8/layout/chevron2"/>
    <dgm:cxn modelId="{2C9AB10E-B73D-44F4-AFAC-2AA5F903E150}" type="presParOf" srcId="{05196713-A0CA-40E1-8F04-EFEE8CC20D4D}" destId="{0B03697C-329A-4190-A7B9-A097C28E11A9}" srcOrd="2" destOrd="0" presId="urn:microsoft.com/office/officeart/2005/8/layout/chevron2"/>
    <dgm:cxn modelId="{90191295-EABB-474F-9D25-E265CA933F92}" type="presParOf" srcId="{0B03697C-329A-4190-A7B9-A097C28E11A9}" destId="{4BA258F6-0210-4FBF-B4F1-D83E5E1DA932}" srcOrd="0" destOrd="2" presId="urn:microsoft.com/office/officeart/2005/8/layout/chevron2"/>
    <dgm:cxn modelId="{B75B7F86-A27F-40DA-8BFB-1FE0F7D31AEB}" type="presOf" srcId="{AFF880AE-9756-4DEA-8B74-2D098753E40A}" destId="{4BA258F6-0210-4FBF-B4F1-D83E5E1DA932}" srcOrd="0" destOrd="0" presId="urn:microsoft.com/office/officeart/2005/8/layout/chevron2"/>
    <dgm:cxn modelId="{AB0DC881-AC57-4AD0-AB96-6FDB64072060}" type="presParOf" srcId="{0B03697C-329A-4190-A7B9-A097C28E11A9}" destId="{F80C767A-24A6-4DD5-9744-CA8346416547}" srcOrd="1" destOrd="2" presId="urn:microsoft.com/office/officeart/2005/8/layout/chevron2"/>
    <dgm:cxn modelId="{123C3851-B4AE-4C54-A582-73E68BE9B41B}" type="presOf" srcId="{F8165359-A5B1-4E27-A9A8-FCEC1E9C7E0C}" destId="{F80C767A-24A6-4DD5-9744-CA8346416547}" srcOrd="0" destOrd="0" presId="urn:microsoft.com/office/officeart/2005/8/layout/chevron2"/>
    <dgm:cxn modelId="{4BCB16DE-B65D-4C2C-AC01-EB15923FF334}" type="presParOf" srcId="{05196713-A0CA-40E1-8F04-EFEE8CC20D4D}" destId="{2F3C4772-99E6-484A-9A74-CC04B9135541}" srcOrd="3" destOrd="0" presId="urn:microsoft.com/office/officeart/2005/8/layout/chevron2"/>
    <dgm:cxn modelId="{25FD815B-FCE8-4E61-8C55-7EA068DEE254}" type="presOf" srcId="{BBE36BF1-1F28-45B7-8505-54CA21AA68CF}" destId="{2F3C4772-99E6-484A-9A74-CC04B9135541}" srcOrd="0" destOrd="0" presId="urn:microsoft.com/office/officeart/2005/8/layout/chevron2"/>
    <dgm:cxn modelId="{3426CED6-65FE-4E35-8AB9-A0D69C8EDCFD}" type="presParOf" srcId="{05196713-A0CA-40E1-8F04-EFEE8CC20D4D}" destId="{17828E77-EB26-48F7-8B21-690A017C102B}" srcOrd="4" destOrd="0" presId="urn:microsoft.com/office/officeart/2005/8/layout/chevron2"/>
    <dgm:cxn modelId="{14B2C60A-68BE-4280-A184-B197FB9F3155}" type="presParOf" srcId="{17828E77-EB26-48F7-8B21-690A017C102B}" destId="{14C71AEB-A834-4730-96CD-5F5CE0313B51}" srcOrd="0" destOrd="4" presId="urn:microsoft.com/office/officeart/2005/8/layout/chevron2"/>
    <dgm:cxn modelId="{BA26FCB1-B29E-4229-BB46-2B59A919D067}" type="presOf" srcId="{97D0421D-971E-4EA1-B140-727A4EA32878}" destId="{14C71AEB-A834-4730-96CD-5F5CE0313B51}" srcOrd="0" destOrd="0" presId="urn:microsoft.com/office/officeart/2005/8/layout/chevron2"/>
    <dgm:cxn modelId="{C2B0AE67-FC02-4FF8-B016-98F0EEE1332C}" type="presParOf" srcId="{17828E77-EB26-48F7-8B21-690A017C102B}" destId="{7718F6F9-8A47-414C-8432-127C27AC4104}" srcOrd="1" destOrd="4" presId="urn:microsoft.com/office/officeart/2005/8/layout/chevron2"/>
    <dgm:cxn modelId="{C6360AA1-B6D4-4E64-BB44-B5DC7A773DC3}" type="presOf" srcId="{E3A48910-C99E-466B-8F63-484EA791B0C2}" destId="{7718F6F9-8A47-414C-8432-127C27AC4104}" srcOrd="0" destOrd="0" presId="urn:microsoft.com/office/officeart/2005/8/layout/chevron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E567231-2AC1-4CE1-9E84-FC20F6008CD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10A16D29-C109-4D9D-9BC1-A9C03B40AC05}">
      <dgm:prSet phldrT="[文本]" phldr="0" custT="1"/>
      <dgm:spPr/>
      <dgm:t>
        <a:bodyPr vert="horz" wrap="square"/>
        <a:p>
          <a:pPr>
            <a:lnSpc>
              <a:spcPct val="100000"/>
            </a:lnSpc>
            <a:spcBef>
              <a:spcPct val="0"/>
            </a:spcBef>
            <a:spcAft>
              <a:spcPct val="35000"/>
            </a:spcAft>
          </a:pPr>
          <a:r>
            <a:rPr lang="zh-CN" altLang="en-US" sz="1500" b="1" i="0" dirty="0" smtClean="0"/>
            <a:t>巩固党的执政地位必须高度重视意识形态工作</a:t>
          </a:r>
          <a:r>
            <a:rPr lang="zh-CN" altLang="en-US" sz="1500" b="1" i="0" dirty="0" smtClean="0"/>
            <a:t/>
          </a:r>
          <a:endParaRPr lang="zh-CN" altLang="en-US" sz="1500" b="1" i="0" dirty="0" smtClean="0"/>
        </a:p>
      </dgm:t>
    </dgm:pt>
    <dgm:pt modelId="{DFACE5FB-CEF5-4808-8AD7-60B9BF8FE7AA}" cxnId="{9EC0F84B-BCB2-4EAF-BEA8-17F5F840352E}" type="parTrans">
      <dgm:prSet/>
      <dgm:spPr/>
      <dgm:t>
        <a:bodyPr/>
        <a:lstStyle/>
        <a:p>
          <a:endParaRPr lang="zh-CN" altLang="en-US"/>
        </a:p>
      </dgm:t>
    </dgm:pt>
    <dgm:pt modelId="{23D3CE1E-CCC8-425B-B6C1-44D740790187}" cxnId="{9EC0F84B-BCB2-4EAF-BEA8-17F5F840352E}" type="sibTrans">
      <dgm:prSet/>
      <dgm:spPr/>
      <dgm:t>
        <a:bodyPr/>
        <a:lstStyle/>
        <a:p>
          <a:endParaRPr lang="zh-CN" altLang="en-US"/>
        </a:p>
      </dgm:t>
    </dgm:pt>
    <dgm:pt modelId="{B7260D3B-ACAB-407C-AF89-17D70D907C25}">
      <dgm:prSet phldrT="[文本]"/>
      <dgm:spPr/>
      <dgm:t>
        <a:bodyPr/>
        <a:lstStyle/>
        <a:p>
          <a:r>
            <a:rPr lang="zh-CN" altLang="en-US" b="1" i="0" dirty="0" smtClean="0"/>
            <a:t>实现国家长治久安必须高度重视意识形态工作</a:t>
          </a:r>
          <a:endParaRPr lang="zh-CN" altLang="en-US" dirty="0"/>
        </a:p>
      </dgm:t>
    </dgm:pt>
    <dgm:pt modelId="{909925D8-5236-4CE0-8E85-21C6F9ADA443}" cxnId="{80FCE4F5-49F3-4CDA-83E6-6C86BE122321}" type="parTrans">
      <dgm:prSet/>
      <dgm:spPr/>
      <dgm:t>
        <a:bodyPr/>
        <a:lstStyle/>
        <a:p>
          <a:endParaRPr lang="zh-CN" altLang="en-US"/>
        </a:p>
      </dgm:t>
    </dgm:pt>
    <dgm:pt modelId="{3D45F594-CB74-48B3-AFB1-3B714A2C5CA7}" cxnId="{80FCE4F5-49F3-4CDA-83E6-6C86BE122321}" type="sibTrans">
      <dgm:prSet/>
      <dgm:spPr/>
      <dgm:t>
        <a:bodyPr/>
        <a:lstStyle/>
        <a:p>
          <a:endParaRPr lang="zh-CN" altLang="en-US"/>
        </a:p>
      </dgm:t>
    </dgm:pt>
    <dgm:pt modelId="{9FDD72AF-F2CE-485A-83BE-8BD777841F1F}">
      <dgm:prSet phldrT="[文本]"/>
      <dgm:spPr/>
      <dgm:t>
        <a:bodyPr/>
        <a:lstStyle/>
        <a:p>
          <a:r>
            <a:rPr lang="zh-CN" altLang="en-US" b="1" i="0" dirty="0" smtClean="0"/>
            <a:t>实现中国梦必须把意识形态工作放到更加突出位置</a:t>
          </a:r>
          <a:endParaRPr lang="zh-CN" altLang="en-US" dirty="0"/>
        </a:p>
      </dgm:t>
    </dgm:pt>
    <dgm:pt modelId="{CF374D47-0D73-4CA0-8BE3-0F7018640B44}" cxnId="{132457EE-6654-4384-BABC-16208EC5D17E}" type="parTrans">
      <dgm:prSet/>
      <dgm:spPr/>
      <dgm:t>
        <a:bodyPr/>
        <a:lstStyle/>
        <a:p>
          <a:endParaRPr lang="zh-CN" altLang="en-US"/>
        </a:p>
      </dgm:t>
    </dgm:pt>
    <dgm:pt modelId="{68AA9B49-84ED-44A7-B083-5C44BADF3959}" cxnId="{132457EE-6654-4384-BABC-16208EC5D17E}" type="sibTrans">
      <dgm:prSet/>
      <dgm:spPr/>
      <dgm:t>
        <a:bodyPr/>
        <a:lstStyle/>
        <a:p>
          <a:endParaRPr lang="zh-CN" altLang="en-US"/>
        </a:p>
      </dgm:t>
    </dgm:pt>
    <dgm:pt modelId="{1D75A6E2-FC4A-4832-8680-8C098FA049D5}">
      <dgm:prSet/>
      <dgm:spPr/>
      <dgm:t>
        <a:bodyPr/>
        <a:lstStyle/>
        <a:p>
          <a:r>
            <a:rPr lang="zh-CN" altLang="en-US" b="1" i="0" dirty="0" smtClean="0"/>
            <a:t>意识形态工作是动员和调动群众的重要武器</a:t>
          </a:r>
          <a:endParaRPr lang="zh-CN" altLang="en-US" dirty="0"/>
        </a:p>
      </dgm:t>
    </dgm:pt>
    <dgm:pt modelId="{9662192D-D38E-48BA-A05C-2270ABCE70B2}" cxnId="{43B55C0D-6873-4209-A43A-EE978DAE2666}" type="parTrans">
      <dgm:prSet/>
      <dgm:spPr/>
      <dgm:t>
        <a:bodyPr/>
        <a:lstStyle/>
        <a:p>
          <a:endParaRPr lang="zh-CN" altLang="en-US"/>
        </a:p>
      </dgm:t>
    </dgm:pt>
    <dgm:pt modelId="{051A1CC3-9E90-4913-9C7F-DD2FE9C883E5}" cxnId="{43B55C0D-6873-4209-A43A-EE978DAE2666}" type="sibTrans">
      <dgm:prSet/>
      <dgm:spPr/>
      <dgm:t>
        <a:bodyPr/>
        <a:lstStyle/>
        <a:p>
          <a:endParaRPr lang="zh-CN" altLang="en-US"/>
        </a:p>
      </dgm:t>
    </dgm:pt>
    <dgm:pt modelId="{A64C51F1-D1D4-44CC-8A9C-04878B1B604D}" type="pres">
      <dgm:prSet presAssocID="{BE567231-2AC1-4CE1-9E84-FC20F6008CD6}" presName="linear" presStyleCnt="0">
        <dgm:presLayoutVars>
          <dgm:dir/>
          <dgm:animLvl val="lvl"/>
          <dgm:resizeHandles val="exact"/>
        </dgm:presLayoutVars>
      </dgm:prSet>
      <dgm:spPr/>
      <dgm:t>
        <a:bodyPr/>
        <a:lstStyle/>
        <a:p>
          <a:endParaRPr lang="zh-CN" altLang="en-US"/>
        </a:p>
      </dgm:t>
    </dgm:pt>
    <dgm:pt modelId="{8034CBC1-D30F-4F7D-8814-EF91BE8F8715}" type="pres">
      <dgm:prSet presAssocID="{10A16D29-C109-4D9D-9BC1-A9C03B40AC05}" presName="parentLin" presStyleCnt="0"/>
      <dgm:spPr/>
    </dgm:pt>
    <dgm:pt modelId="{74B6E9BD-5C92-4755-B8AB-8A84FC9F0F12}" type="pres">
      <dgm:prSet presAssocID="{10A16D29-C109-4D9D-9BC1-A9C03B40AC05}" presName="parentLeftMargin" presStyleCnt="0"/>
      <dgm:spPr/>
      <dgm:t>
        <a:bodyPr/>
        <a:lstStyle/>
        <a:p>
          <a:endParaRPr lang="zh-CN" altLang="en-US"/>
        </a:p>
      </dgm:t>
    </dgm:pt>
    <dgm:pt modelId="{E988595A-103D-435E-8D5E-393BBD483B48}" type="pres">
      <dgm:prSet presAssocID="{10A16D29-C109-4D9D-9BC1-A9C03B40AC05}" presName="parentText" presStyleLbl="node1" presStyleIdx="0" presStyleCnt="4" custScaleX="142857">
        <dgm:presLayoutVars>
          <dgm:chMax val="0"/>
          <dgm:bulletEnabled val="1"/>
        </dgm:presLayoutVars>
      </dgm:prSet>
      <dgm:spPr/>
      <dgm:t>
        <a:bodyPr/>
        <a:lstStyle/>
        <a:p>
          <a:endParaRPr lang="zh-CN" altLang="en-US"/>
        </a:p>
      </dgm:t>
    </dgm:pt>
    <dgm:pt modelId="{FEC7FF4B-7AE5-47C6-AA54-CD1D89067A94}" type="pres">
      <dgm:prSet presAssocID="{10A16D29-C109-4D9D-9BC1-A9C03B40AC05}" presName="negativeSpace" presStyleCnt="0"/>
      <dgm:spPr/>
    </dgm:pt>
    <dgm:pt modelId="{646E2280-172C-418C-ADDB-7FBA48BB7654}" type="pres">
      <dgm:prSet presAssocID="{10A16D29-C109-4D9D-9BC1-A9C03B40AC05}" presName="childText" presStyleLbl="conFgAcc1" presStyleIdx="0" presStyleCnt="4">
        <dgm:presLayoutVars>
          <dgm:bulletEnabled val="1"/>
        </dgm:presLayoutVars>
      </dgm:prSet>
      <dgm:spPr/>
    </dgm:pt>
    <dgm:pt modelId="{C01382BC-EFCC-4E89-A83F-F587E7D51EBC}" type="pres">
      <dgm:prSet presAssocID="{23D3CE1E-CCC8-425B-B6C1-44D740790187}" presName="spaceBetweenRectangles" presStyleCnt="0"/>
      <dgm:spPr/>
    </dgm:pt>
    <dgm:pt modelId="{DB00AD68-38FE-4874-A048-70B36795C222}" type="pres">
      <dgm:prSet presAssocID="{B7260D3B-ACAB-407C-AF89-17D70D907C25}" presName="parentLin" presStyleCnt="0"/>
      <dgm:spPr/>
    </dgm:pt>
    <dgm:pt modelId="{3B7BD0A4-7D2F-4DEF-9CC4-8354A794585F}" type="pres">
      <dgm:prSet presAssocID="{B7260D3B-ACAB-407C-AF89-17D70D907C25}" presName="parentLeftMargin" presStyleCnt="0"/>
      <dgm:spPr/>
      <dgm:t>
        <a:bodyPr/>
        <a:lstStyle/>
        <a:p>
          <a:endParaRPr lang="zh-CN" altLang="en-US"/>
        </a:p>
      </dgm:t>
    </dgm:pt>
    <dgm:pt modelId="{6D6899E3-DB6D-49DE-AB42-750DB2E25C90}" type="pres">
      <dgm:prSet presAssocID="{B7260D3B-ACAB-407C-AF89-17D70D907C25}" presName="parentText" presStyleLbl="node1" presStyleIdx="1" presStyleCnt="4" custScaleX="142857">
        <dgm:presLayoutVars>
          <dgm:chMax val="0"/>
          <dgm:bulletEnabled val="1"/>
        </dgm:presLayoutVars>
      </dgm:prSet>
      <dgm:spPr/>
      <dgm:t>
        <a:bodyPr/>
        <a:lstStyle/>
        <a:p>
          <a:endParaRPr lang="zh-CN" altLang="en-US"/>
        </a:p>
      </dgm:t>
    </dgm:pt>
    <dgm:pt modelId="{A6F9D7B0-A04F-40B8-AFE3-EB4E2AF4E3B8}" type="pres">
      <dgm:prSet presAssocID="{B7260D3B-ACAB-407C-AF89-17D70D907C25}" presName="negativeSpace" presStyleCnt="0"/>
      <dgm:spPr/>
    </dgm:pt>
    <dgm:pt modelId="{689B822B-EDA0-4ECC-8383-376F58E1636D}" type="pres">
      <dgm:prSet presAssocID="{B7260D3B-ACAB-407C-AF89-17D70D907C25}" presName="childText" presStyleLbl="conFgAcc1" presStyleIdx="1" presStyleCnt="4">
        <dgm:presLayoutVars>
          <dgm:bulletEnabled val="1"/>
        </dgm:presLayoutVars>
      </dgm:prSet>
      <dgm:spPr/>
    </dgm:pt>
    <dgm:pt modelId="{BCE4FEEE-118C-4296-A9E9-921DFBCC2082}" type="pres">
      <dgm:prSet presAssocID="{3D45F594-CB74-48B3-AFB1-3B714A2C5CA7}" presName="spaceBetweenRectangles" presStyleCnt="0"/>
      <dgm:spPr/>
    </dgm:pt>
    <dgm:pt modelId="{37AF0D64-EC85-4E57-A0E2-5F6D35505A96}" type="pres">
      <dgm:prSet presAssocID="{9FDD72AF-F2CE-485A-83BE-8BD777841F1F}" presName="parentLin" presStyleCnt="0"/>
      <dgm:spPr/>
    </dgm:pt>
    <dgm:pt modelId="{AE30CA9F-01FA-4C85-BB5B-AEDDEAA8AE59}" type="pres">
      <dgm:prSet presAssocID="{9FDD72AF-F2CE-485A-83BE-8BD777841F1F}" presName="parentLeftMargin" presStyleCnt="0"/>
      <dgm:spPr/>
      <dgm:t>
        <a:bodyPr/>
        <a:lstStyle/>
        <a:p>
          <a:endParaRPr lang="zh-CN" altLang="en-US"/>
        </a:p>
      </dgm:t>
    </dgm:pt>
    <dgm:pt modelId="{0FF1AFE4-ED12-42C3-A3F6-71BFB8454A11}" type="pres">
      <dgm:prSet presAssocID="{9FDD72AF-F2CE-485A-83BE-8BD777841F1F}" presName="parentText" presStyleLbl="node1" presStyleIdx="2" presStyleCnt="4" custScaleX="142857">
        <dgm:presLayoutVars>
          <dgm:chMax val="0"/>
          <dgm:bulletEnabled val="1"/>
        </dgm:presLayoutVars>
      </dgm:prSet>
      <dgm:spPr/>
      <dgm:t>
        <a:bodyPr/>
        <a:lstStyle/>
        <a:p>
          <a:endParaRPr lang="zh-CN" altLang="en-US"/>
        </a:p>
      </dgm:t>
    </dgm:pt>
    <dgm:pt modelId="{B7F9FB2D-8C61-417A-A676-DD8FF417060D}" type="pres">
      <dgm:prSet presAssocID="{9FDD72AF-F2CE-485A-83BE-8BD777841F1F}" presName="negativeSpace" presStyleCnt="0"/>
      <dgm:spPr/>
    </dgm:pt>
    <dgm:pt modelId="{5BD5048E-5F25-46B3-9019-2284B405D402}" type="pres">
      <dgm:prSet presAssocID="{9FDD72AF-F2CE-485A-83BE-8BD777841F1F}" presName="childText" presStyleLbl="conFgAcc1" presStyleIdx="2" presStyleCnt="4">
        <dgm:presLayoutVars>
          <dgm:bulletEnabled val="1"/>
        </dgm:presLayoutVars>
      </dgm:prSet>
      <dgm:spPr/>
    </dgm:pt>
    <dgm:pt modelId="{13422C90-4BA7-4B31-AA7C-DC9D54CBCC96}" type="pres">
      <dgm:prSet presAssocID="{68AA9B49-84ED-44A7-B083-5C44BADF3959}" presName="spaceBetweenRectangles" presStyleCnt="0"/>
      <dgm:spPr/>
    </dgm:pt>
    <dgm:pt modelId="{B6CEAE33-4082-4773-A628-DAEB8E2A6D7B}" type="pres">
      <dgm:prSet presAssocID="{1D75A6E2-FC4A-4832-8680-8C098FA049D5}" presName="parentLin" presStyleCnt="0"/>
      <dgm:spPr/>
    </dgm:pt>
    <dgm:pt modelId="{953003AA-0AB2-4CE9-94C2-12C100D56B6C}" type="pres">
      <dgm:prSet presAssocID="{1D75A6E2-FC4A-4832-8680-8C098FA049D5}" presName="parentLeftMargin" presStyleCnt="0"/>
      <dgm:spPr/>
      <dgm:t>
        <a:bodyPr/>
        <a:lstStyle/>
        <a:p>
          <a:endParaRPr lang="zh-CN" altLang="en-US"/>
        </a:p>
      </dgm:t>
    </dgm:pt>
    <dgm:pt modelId="{B0D471E4-000E-4A0E-8080-0339AA7AA0DB}" type="pres">
      <dgm:prSet presAssocID="{1D75A6E2-FC4A-4832-8680-8C098FA049D5}" presName="parentText" presStyleLbl="node1" presStyleIdx="3" presStyleCnt="4" custScaleX="142857">
        <dgm:presLayoutVars>
          <dgm:chMax val="0"/>
          <dgm:bulletEnabled val="1"/>
        </dgm:presLayoutVars>
      </dgm:prSet>
      <dgm:spPr/>
      <dgm:t>
        <a:bodyPr/>
        <a:lstStyle/>
        <a:p>
          <a:endParaRPr lang="zh-CN" altLang="en-US"/>
        </a:p>
      </dgm:t>
    </dgm:pt>
    <dgm:pt modelId="{FF216C78-7F14-4616-A8E0-C36B66D608F7}" type="pres">
      <dgm:prSet presAssocID="{1D75A6E2-FC4A-4832-8680-8C098FA049D5}" presName="negativeSpace" presStyleCnt="0"/>
      <dgm:spPr/>
    </dgm:pt>
    <dgm:pt modelId="{5C189139-1536-4B68-A506-BD3776025F00}" type="pres">
      <dgm:prSet presAssocID="{1D75A6E2-FC4A-4832-8680-8C098FA049D5}" presName="childText" presStyleLbl="conFgAcc1" presStyleIdx="3" presStyleCnt="4" custLinFactNeighborX="-1624" custLinFactNeighborY="-22935">
        <dgm:presLayoutVars>
          <dgm:bulletEnabled val="1"/>
        </dgm:presLayoutVars>
      </dgm:prSet>
      <dgm:spPr/>
    </dgm:pt>
  </dgm:ptLst>
  <dgm:cxnLst>
    <dgm:cxn modelId="{9EC0F84B-BCB2-4EAF-BEA8-17F5F840352E}" srcId="{BE567231-2AC1-4CE1-9E84-FC20F6008CD6}" destId="{10A16D29-C109-4D9D-9BC1-A9C03B40AC05}" srcOrd="0" destOrd="0" parTransId="{DFACE5FB-CEF5-4808-8AD7-60B9BF8FE7AA}" sibTransId="{23D3CE1E-CCC8-425B-B6C1-44D740790187}"/>
    <dgm:cxn modelId="{80FCE4F5-49F3-4CDA-83E6-6C86BE122321}" srcId="{BE567231-2AC1-4CE1-9E84-FC20F6008CD6}" destId="{B7260D3B-ACAB-407C-AF89-17D70D907C25}" srcOrd="1" destOrd="0" parTransId="{909925D8-5236-4CE0-8E85-21C6F9ADA443}" sibTransId="{3D45F594-CB74-48B3-AFB1-3B714A2C5CA7}"/>
    <dgm:cxn modelId="{132457EE-6654-4384-BABC-16208EC5D17E}" srcId="{BE567231-2AC1-4CE1-9E84-FC20F6008CD6}" destId="{9FDD72AF-F2CE-485A-83BE-8BD777841F1F}" srcOrd="2" destOrd="0" parTransId="{CF374D47-0D73-4CA0-8BE3-0F7018640B44}" sibTransId="{68AA9B49-84ED-44A7-B083-5C44BADF3959}"/>
    <dgm:cxn modelId="{43B55C0D-6873-4209-A43A-EE978DAE2666}" srcId="{BE567231-2AC1-4CE1-9E84-FC20F6008CD6}" destId="{1D75A6E2-FC4A-4832-8680-8C098FA049D5}" srcOrd="3" destOrd="0" parTransId="{9662192D-D38E-48BA-A05C-2270ABCE70B2}" sibTransId="{051A1CC3-9E90-4913-9C7F-DD2FE9C883E5}"/>
    <dgm:cxn modelId="{072CE8A7-6144-42E2-A6D7-562C2F642F99}" type="presOf" srcId="{BE567231-2AC1-4CE1-9E84-FC20F6008CD6}" destId="{A64C51F1-D1D4-44CC-8A9C-04878B1B604D}" srcOrd="0" destOrd="0" presId="urn:microsoft.com/office/officeart/2005/8/layout/list1"/>
    <dgm:cxn modelId="{5290CC6B-09D9-4C16-AE0C-82E222F97921}" type="presParOf" srcId="{A64C51F1-D1D4-44CC-8A9C-04878B1B604D}" destId="{8034CBC1-D30F-4F7D-8814-EF91BE8F8715}" srcOrd="0" destOrd="0" presId="urn:microsoft.com/office/officeart/2005/8/layout/list1"/>
    <dgm:cxn modelId="{89AE4988-F4BB-49C1-8908-57CB61D78B8F}" type="presParOf" srcId="{8034CBC1-D30F-4F7D-8814-EF91BE8F8715}" destId="{74B6E9BD-5C92-4755-B8AB-8A84FC9F0F12}" srcOrd="0" destOrd="0" presId="urn:microsoft.com/office/officeart/2005/8/layout/list1"/>
    <dgm:cxn modelId="{FA82CF6C-0B00-4DDD-B58C-84B3A8F0E351}" type="presOf" srcId="{10A16D29-C109-4D9D-9BC1-A9C03B40AC05}" destId="{74B6E9BD-5C92-4755-B8AB-8A84FC9F0F12}" srcOrd="0" destOrd="0" presId="urn:microsoft.com/office/officeart/2005/8/layout/list1"/>
    <dgm:cxn modelId="{98684731-759F-434A-B035-B00968F4EE0E}" type="presParOf" srcId="{8034CBC1-D30F-4F7D-8814-EF91BE8F8715}" destId="{E988595A-103D-435E-8D5E-393BBD483B48}" srcOrd="1" destOrd="0" presId="urn:microsoft.com/office/officeart/2005/8/layout/list1"/>
    <dgm:cxn modelId="{06485258-8A1C-44CB-8D80-721432238D3B}" type="presOf" srcId="{10A16D29-C109-4D9D-9BC1-A9C03B40AC05}" destId="{E988595A-103D-435E-8D5E-393BBD483B48}" srcOrd="0" destOrd="0" presId="urn:microsoft.com/office/officeart/2005/8/layout/list1"/>
    <dgm:cxn modelId="{52079687-2D06-464B-81EB-1F85A18E66E1}" type="presParOf" srcId="{A64C51F1-D1D4-44CC-8A9C-04878B1B604D}" destId="{FEC7FF4B-7AE5-47C6-AA54-CD1D89067A94}" srcOrd="1" destOrd="0" presId="urn:microsoft.com/office/officeart/2005/8/layout/list1"/>
    <dgm:cxn modelId="{48A1E3DB-1983-400C-AD84-5C1E3449E16B}" type="presParOf" srcId="{A64C51F1-D1D4-44CC-8A9C-04878B1B604D}" destId="{646E2280-172C-418C-ADDB-7FBA48BB7654}" srcOrd="2" destOrd="0" presId="urn:microsoft.com/office/officeart/2005/8/layout/list1"/>
    <dgm:cxn modelId="{1F329585-14A1-4F69-A8A1-C6AFBCCA9DC7}" type="presParOf" srcId="{A64C51F1-D1D4-44CC-8A9C-04878B1B604D}" destId="{C01382BC-EFCC-4E89-A83F-F587E7D51EBC}" srcOrd="3" destOrd="0" presId="urn:microsoft.com/office/officeart/2005/8/layout/list1"/>
    <dgm:cxn modelId="{875B40A0-24F0-4015-A24C-B7B295CF3F1D}" type="presParOf" srcId="{A64C51F1-D1D4-44CC-8A9C-04878B1B604D}" destId="{DB00AD68-38FE-4874-A048-70B36795C222}" srcOrd="4" destOrd="0" presId="urn:microsoft.com/office/officeart/2005/8/layout/list1"/>
    <dgm:cxn modelId="{81154F1A-06BC-490A-A8BE-6976B668E116}" type="presParOf" srcId="{DB00AD68-38FE-4874-A048-70B36795C222}" destId="{3B7BD0A4-7D2F-4DEF-9CC4-8354A794585F}" srcOrd="0" destOrd="4" presId="urn:microsoft.com/office/officeart/2005/8/layout/list1"/>
    <dgm:cxn modelId="{375ECB1F-B657-4C06-B326-E606C47AA538}" type="presOf" srcId="{B7260D3B-ACAB-407C-AF89-17D70D907C25}" destId="{3B7BD0A4-7D2F-4DEF-9CC4-8354A794585F}" srcOrd="0" destOrd="0" presId="urn:microsoft.com/office/officeart/2005/8/layout/list1"/>
    <dgm:cxn modelId="{F64770A3-530F-45CC-B1D5-49F35CE261D6}" type="presParOf" srcId="{DB00AD68-38FE-4874-A048-70B36795C222}" destId="{6D6899E3-DB6D-49DE-AB42-750DB2E25C90}" srcOrd="1" destOrd="4" presId="urn:microsoft.com/office/officeart/2005/8/layout/list1"/>
    <dgm:cxn modelId="{E50023A5-0FB5-49D9-B217-FAE2F6EF43AC}" type="presOf" srcId="{B7260D3B-ACAB-407C-AF89-17D70D907C25}" destId="{6D6899E3-DB6D-49DE-AB42-750DB2E25C90}" srcOrd="0" destOrd="0" presId="urn:microsoft.com/office/officeart/2005/8/layout/list1"/>
    <dgm:cxn modelId="{BC7F02C3-617E-4891-9D04-39EE3ABAFB8D}" type="presParOf" srcId="{A64C51F1-D1D4-44CC-8A9C-04878B1B604D}" destId="{A6F9D7B0-A04F-40B8-AFE3-EB4E2AF4E3B8}" srcOrd="5" destOrd="0" presId="urn:microsoft.com/office/officeart/2005/8/layout/list1"/>
    <dgm:cxn modelId="{5FFAC822-5D6E-4198-A3E5-B6E45655024B}" type="presParOf" srcId="{A64C51F1-D1D4-44CC-8A9C-04878B1B604D}" destId="{689B822B-EDA0-4ECC-8383-376F58E1636D}" srcOrd="6" destOrd="0" presId="urn:microsoft.com/office/officeart/2005/8/layout/list1"/>
    <dgm:cxn modelId="{21725318-6C99-4A51-8D00-32FE13BD7B42}" type="presParOf" srcId="{A64C51F1-D1D4-44CC-8A9C-04878B1B604D}" destId="{BCE4FEEE-118C-4296-A9E9-921DFBCC2082}" srcOrd="7" destOrd="0" presId="urn:microsoft.com/office/officeart/2005/8/layout/list1"/>
    <dgm:cxn modelId="{3B18BF53-203F-4255-A82C-14642C0860B6}" type="presParOf" srcId="{A64C51F1-D1D4-44CC-8A9C-04878B1B604D}" destId="{37AF0D64-EC85-4E57-A0E2-5F6D35505A96}" srcOrd="8" destOrd="0" presId="urn:microsoft.com/office/officeart/2005/8/layout/list1"/>
    <dgm:cxn modelId="{465A9CE5-8343-4803-BEE1-E9B4FD327676}" type="presParOf" srcId="{37AF0D64-EC85-4E57-A0E2-5F6D35505A96}" destId="{AE30CA9F-01FA-4C85-BB5B-AEDDEAA8AE59}" srcOrd="0" destOrd="8" presId="urn:microsoft.com/office/officeart/2005/8/layout/list1"/>
    <dgm:cxn modelId="{360AA810-91F1-41BB-9C2C-66EE6FB571C2}" type="presOf" srcId="{9FDD72AF-F2CE-485A-83BE-8BD777841F1F}" destId="{AE30CA9F-01FA-4C85-BB5B-AEDDEAA8AE59}" srcOrd="0" destOrd="0" presId="urn:microsoft.com/office/officeart/2005/8/layout/list1"/>
    <dgm:cxn modelId="{ED639AC1-4116-4481-8416-ECB17090CA6B}" type="presParOf" srcId="{37AF0D64-EC85-4E57-A0E2-5F6D35505A96}" destId="{0FF1AFE4-ED12-42C3-A3F6-71BFB8454A11}" srcOrd="1" destOrd="8" presId="urn:microsoft.com/office/officeart/2005/8/layout/list1"/>
    <dgm:cxn modelId="{E77B437D-6F69-4579-8489-D83078B10B87}" type="presOf" srcId="{9FDD72AF-F2CE-485A-83BE-8BD777841F1F}" destId="{0FF1AFE4-ED12-42C3-A3F6-71BFB8454A11}" srcOrd="0" destOrd="0" presId="urn:microsoft.com/office/officeart/2005/8/layout/list1"/>
    <dgm:cxn modelId="{5A24CA22-23E5-4F36-B540-5C0741336B20}" type="presParOf" srcId="{A64C51F1-D1D4-44CC-8A9C-04878B1B604D}" destId="{B7F9FB2D-8C61-417A-A676-DD8FF417060D}" srcOrd="9" destOrd="0" presId="urn:microsoft.com/office/officeart/2005/8/layout/list1"/>
    <dgm:cxn modelId="{F90449A3-12DE-4B3A-AC00-4A32251AA196}" type="presParOf" srcId="{A64C51F1-D1D4-44CC-8A9C-04878B1B604D}" destId="{5BD5048E-5F25-46B3-9019-2284B405D402}" srcOrd="10" destOrd="0" presId="urn:microsoft.com/office/officeart/2005/8/layout/list1"/>
    <dgm:cxn modelId="{F7892F9C-15D2-4DFB-9BAC-B5AD3F7523C3}" type="presParOf" srcId="{A64C51F1-D1D4-44CC-8A9C-04878B1B604D}" destId="{13422C90-4BA7-4B31-AA7C-DC9D54CBCC96}" srcOrd="11" destOrd="0" presId="urn:microsoft.com/office/officeart/2005/8/layout/list1"/>
    <dgm:cxn modelId="{715F10B8-3E7D-4A74-A463-26DE7C903E4F}" type="presParOf" srcId="{A64C51F1-D1D4-44CC-8A9C-04878B1B604D}" destId="{B6CEAE33-4082-4773-A628-DAEB8E2A6D7B}" srcOrd="12" destOrd="0" presId="urn:microsoft.com/office/officeart/2005/8/layout/list1"/>
    <dgm:cxn modelId="{F5550D58-1570-43B8-BBD1-4282387C136A}" type="presParOf" srcId="{B6CEAE33-4082-4773-A628-DAEB8E2A6D7B}" destId="{953003AA-0AB2-4CE9-94C2-12C100D56B6C}" srcOrd="0" destOrd="12" presId="urn:microsoft.com/office/officeart/2005/8/layout/list1"/>
    <dgm:cxn modelId="{EEA6CF36-C06D-45D8-83C2-6D1A0DB8D030}" type="presOf" srcId="{1D75A6E2-FC4A-4832-8680-8C098FA049D5}" destId="{953003AA-0AB2-4CE9-94C2-12C100D56B6C}" srcOrd="0" destOrd="0" presId="urn:microsoft.com/office/officeart/2005/8/layout/list1"/>
    <dgm:cxn modelId="{4FFDB9B7-CC4F-4746-9B19-5C84A3484AF8}" type="presParOf" srcId="{B6CEAE33-4082-4773-A628-DAEB8E2A6D7B}" destId="{B0D471E4-000E-4A0E-8080-0339AA7AA0DB}" srcOrd="1" destOrd="12" presId="urn:microsoft.com/office/officeart/2005/8/layout/list1"/>
    <dgm:cxn modelId="{BC18AB84-ED4A-4022-B4C8-FAEBAEDB0EDD}" type="presOf" srcId="{1D75A6E2-FC4A-4832-8680-8C098FA049D5}" destId="{B0D471E4-000E-4A0E-8080-0339AA7AA0DB}" srcOrd="0" destOrd="0" presId="urn:microsoft.com/office/officeart/2005/8/layout/list1"/>
    <dgm:cxn modelId="{67A21055-F01A-4F55-A7BA-B3B9BB7F4CF1}" type="presParOf" srcId="{A64C51F1-D1D4-44CC-8A9C-04878B1B604D}" destId="{FF216C78-7F14-4616-A8E0-C36B66D608F7}" srcOrd="13" destOrd="0" presId="urn:microsoft.com/office/officeart/2005/8/layout/list1"/>
    <dgm:cxn modelId="{EF1C9161-CE7D-47F3-9506-2C8FF4991B72}" type="presParOf" srcId="{A64C51F1-D1D4-44CC-8A9C-04878B1B604D}" destId="{5C189139-1536-4B68-A506-BD3776025F00}"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E567231-2AC1-4CE1-9E84-FC20F6008CD6}" type="doc">
      <dgm:prSet loTypeId="list" loCatId="list" qsTypeId="urn:microsoft.com/office/officeart/2005/8/quickstyle/simple1" qsCatId="simple" csTypeId="urn:microsoft.com/office/officeart/2005/8/colors/accent1_2" csCatId="accent1" phldr="1"/>
      <dgm:spPr/>
      <dgm:t>
        <a:bodyPr/>
        <a:lstStyle/>
        <a:p>
          <a:endParaRPr lang="zh-CN" altLang="en-US"/>
        </a:p>
      </dgm:t>
    </dgm:pt>
    <dgm:pt modelId="{10A16D29-C109-4D9D-9BC1-A9C03B40AC05}">
      <dgm:prSet phldrT="[文本]" phldr="0" custT="1"/>
      <dgm:spPr/>
      <dgm:t>
        <a:bodyPr vert="horz" wrap="square"/>
        <a:p>
          <a:pPr>
            <a:lnSpc>
              <a:spcPct val="100000"/>
            </a:lnSpc>
            <a:spcBef>
              <a:spcPct val="0"/>
            </a:spcBef>
            <a:spcAft>
              <a:spcPct val="35000"/>
            </a:spcAft>
          </a:pPr>
          <a:r>
            <a:rPr lang="zh-CN" altLang="en-US" sz="1500" b="1" i="0" dirty="0" smtClean="0"/>
            <a:t>牢牢把握意识形态的领导权、管理权和话语权</a:t>
          </a:r>
          <a:r>
            <a:rPr lang="zh-CN" altLang="en-US" sz="1500" dirty="0"/>
            <a:t/>
          </a:r>
          <a:endParaRPr lang="zh-CN" altLang="en-US" sz="1500" dirty="0"/>
        </a:p>
      </dgm:t>
    </dgm:pt>
    <dgm:pt modelId="{DFACE5FB-CEF5-4808-8AD7-60B9BF8FE7AA}" cxnId="{A704EF14-FFAF-46D1-9234-E16A9F270A73}" type="parTrans">
      <dgm:prSet/>
      <dgm:spPr/>
      <dgm:t>
        <a:bodyPr/>
        <a:lstStyle/>
        <a:p>
          <a:endParaRPr lang="zh-CN" altLang="en-US"/>
        </a:p>
      </dgm:t>
    </dgm:pt>
    <dgm:pt modelId="{23D3CE1E-CCC8-425B-B6C1-44D740790187}" cxnId="{A704EF14-FFAF-46D1-9234-E16A9F270A73}" type="sibTrans">
      <dgm:prSet/>
      <dgm:spPr/>
      <dgm:t>
        <a:bodyPr/>
        <a:lstStyle/>
        <a:p>
          <a:endParaRPr lang="zh-CN" altLang="en-US"/>
        </a:p>
      </dgm:t>
    </dgm:pt>
    <dgm:pt modelId="{B7260D3B-ACAB-407C-AF89-17D70D907C25}">
      <dgm:prSet phldrT="[文本]"/>
      <dgm:spPr/>
      <dgm:t>
        <a:bodyPr/>
        <a:lstStyle/>
        <a:p>
          <a:r>
            <a:rPr lang="zh-CN" altLang="en-US" b="1" i="0" dirty="0" smtClean="0"/>
            <a:t>互联网成为舆论斗争的</a:t>
          </a:r>
          <a:r>
            <a:rPr lang="zh-CN" altLang="en-US" b="1" i="0" smtClean="0"/>
            <a:t>主战场，要把网上</a:t>
          </a:r>
          <a:r>
            <a:rPr lang="zh-CN" altLang="en-US" b="1" i="0" dirty="0" smtClean="0"/>
            <a:t>舆论工作作为重中</a:t>
          </a:r>
          <a:r>
            <a:rPr lang="zh-CN" altLang="en-US" b="1" i="0" smtClean="0"/>
            <a:t>之重</a:t>
          </a:r>
          <a:endParaRPr lang="zh-CN" altLang="en-US" dirty="0"/>
        </a:p>
      </dgm:t>
    </dgm:pt>
    <dgm:pt modelId="{909925D8-5236-4CE0-8E85-21C6F9ADA443}" cxnId="{0A62CEF5-E69D-4449-9B53-041F1A41F51F}" type="parTrans">
      <dgm:prSet/>
      <dgm:spPr/>
      <dgm:t>
        <a:bodyPr/>
        <a:lstStyle/>
        <a:p>
          <a:endParaRPr lang="zh-CN" altLang="en-US"/>
        </a:p>
      </dgm:t>
    </dgm:pt>
    <dgm:pt modelId="{3D45F594-CB74-48B3-AFB1-3B714A2C5CA7}" cxnId="{0A62CEF5-E69D-4449-9B53-041F1A41F51F}" type="sibTrans">
      <dgm:prSet/>
      <dgm:spPr/>
      <dgm:t>
        <a:bodyPr/>
        <a:lstStyle/>
        <a:p>
          <a:endParaRPr lang="zh-CN" altLang="en-US"/>
        </a:p>
      </dgm:t>
    </dgm:pt>
    <dgm:pt modelId="{9FDD72AF-F2CE-485A-83BE-8BD777841F1F}">
      <dgm:prSet phldrT="[文本]" phldr="0" custT="1"/>
      <dgm:spPr/>
      <dgm:t>
        <a:bodyPr vert="horz" wrap="square"/>
        <a:p>
          <a:pPr>
            <a:lnSpc>
              <a:spcPct val="100000"/>
            </a:lnSpc>
            <a:spcBef>
              <a:spcPct val="0"/>
            </a:spcBef>
            <a:spcAft>
              <a:spcPct val="35000"/>
            </a:spcAft>
          </a:pPr>
          <a:r>
            <a:rPr lang="zh-CN" altLang="en-US" sz="1500" b="1" i="0" dirty="0" smtClean="0"/>
            <a:t>思想宣传工作要创新，把握好时、度、效</a:t>
          </a:r>
          <a:r>
            <a:rPr lang="zh-CN" altLang="en-US" sz="1500" dirty="0"/>
            <a:t/>
          </a:r>
          <a:endParaRPr lang="zh-CN" altLang="en-US" sz="1500" dirty="0"/>
        </a:p>
      </dgm:t>
    </dgm:pt>
    <dgm:pt modelId="{CF374D47-0D73-4CA0-8BE3-0F7018640B44}" cxnId="{BD539E83-69D7-45CF-A763-894FEE8C160C}" type="parTrans">
      <dgm:prSet/>
      <dgm:spPr/>
      <dgm:t>
        <a:bodyPr/>
        <a:lstStyle/>
        <a:p>
          <a:endParaRPr lang="zh-CN" altLang="en-US"/>
        </a:p>
      </dgm:t>
    </dgm:pt>
    <dgm:pt modelId="{68AA9B49-84ED-44A7-B083-5C44BADF3959}" cxnId="{BD539E83-69D7-45CF-A763-894FEE8C160C}" type="sibTrans">
      <dgm:prSet/>
      <dgm:spPr/>
      <dgm:t>
        <a:bodyPr/>
        <a:lstStyle/>
        <a:p>
          <a:endParaRPr lang="zh-CN" altLang="en-US"/>
        </a:p>
      </dgm:t>
    </dgm:pt>
    <dgm:pt modelId="{1D75A6E2-FC4A-4832-8680-8C098FA049D5}">
      <dgm:prSet phldr="0" custT="1"/>
      <dgm:spPr/>
      <dgm:t>
        <a:bodyPr vert="horz" wrap="square"/>
        <a:p>
          <a:pPr>
            <a:lnSpc>
              <a:spcPct val="100000"/>
            </a:lnSpc>
            <a:spcBef>
              <a:spcPct val="0"/>
            </a:spcBef>
            <a:spcAft>
              <a:spcPct val="35000"/>
            </a:spcAft>
          </a:pPr>
          <a:r>
            <a:rPr lang="zh-CN" altLang="en-US" sz="1500" b="1" i="0" dirty="0" smtClean="0"/>
            <a:t>坚持壮大主流思想舆论，坚持正面宣传</a:t>
          </a:r>
          <a:r>
            <a:rPr lang="zh-CN" altLang="en-US" sz="1500" dirty="0"/>
            <a:t/>
          </a:r>
          <a:endParaRPr lang="zh-CN" altLang="en-US" sz="1500" dirty="0"/>
        </a:p>
      </dgm:t>
    </dgm:pt>
    <dgm:pt modelId="{9662192D-D38E-48BA-A05C-2270ABCE70B2}" cxnId="{136995CE-9583-4304-B445-F3BA3E9FC9F3}" type="parTrans">
      <dgm:prSet/>
      <dgm:spPr/>
      <dgm:t>
        <a:bodyPr/>
        <a:lstStyle/>
        <a:p>
          <a:endParaRPr lang="zh-CN" altLang="en-US"/>
        </a:p>
      </dgm:t>
    </dgm:pt>
    <dgm:pt modelId="{051A1CC3-9E90-4913-9C7F-DD2FE9C883E5}" cxnId="{136995CE-9583-4304-B445-F3BA3E9FC9F3}" type="sibTrans">
      <dgm:prSet/>
      <dgm:spPr/>
      <dgm:t>
        <a:bodyPr/>
        <a:lstStyle/>
        <a:p>
          <a:endParaRPr lang="zh-CN" altLang="en-US"/>
        </a:p>
      </dgm:t>
    </dgm:pt>
    <dgm:pt modelId="{A64C51F1-D1D4-44CC-8A9C-04878B1B604D}" type="pres">
      <dgm:prSet presAssocID="{BE567231-2AC1-4CE1-9E84-FC20F6008CD6}" presName="linear" presStyleCnt="0">
        <dgm:presLayoutVars>
          <dgm:dir/>
          <dgm:animLvl val="lvl"/>
          <dgm:resizeHandles val="exact"/>
        </dgm:presLayoutVars>
      </dgm:prSet>
      <dgm:spPr/>
      <dgm:t>
        <a:bodyPr/>
        <a:lstStyle/>
        <a:p>
          <a:endParaRPr lang="zh-CN" altLang="en-US"/>
        </a:p>
      </dgm:t>
    </dgm:pt>
    <dgm:pt modelId="{8034CBC1-D30F-4F7D-8814-EF91BE8F8715}" type="pres">
      <dgm:prSet presAssocID="{10A16D29-C109-4D9D-9BC1-A9C03B40AC05}" presName="parentLin" presStyleCnt="0"/>
      <dgm:spPr/>
    </dgm:pt>
    <dgm:pt modelId="{74B6E9BD-5C92-4755-B8AB-8A84FC9F0F12}" type="pres">
      <dgm:prSet presAssocID="{10A16D29-C109-4D9D-9BC1-A9C03B40AC05}" presName="parentLeftMargin" presStyleCnt="0"/>
      <dgm:spPr/>
      <dgm:t>
        <a:bodyPr/>
        <a:lstStyle/>
        <a:p>
          <a:endParaRPr lang="zh-CN" altLang="en-US"/>
        </a:p>
      </dgm:t>
    </dgm:pt>
    <dgm:pt modelId="{E988595A-103D-435E-8D5E-393BBD483B48}" type="pres">
      <dgm:prSet presAssocID="{10A16D29-C109-4D9D-9BC1-A9C03B40AC05}" presName="parentText" presStyleLbl="node1" presStyleIdx="0" presStyleCnt="4" custScaleX="142857" custScaleY="150071">
        <dgm:presLayoutVars>
          <dgm:chMax val="0"/>
          <dgm:bulletEnabled val="1"/>
        </dgm:presLayoutVars>
      </dgm:prSet>
      <dgm:spPr/>
      <dgm:t>
        <a:bodyPr/>
        <a:lstStyle/>
        <a:p>
          <a:endParaRPr lang="zh-CN" altLang="en-US"/>
        </a:p>
      </dgm:t>
    </dgm:pt>
    <dgm:pt modelId="{FEC7FF4B-7AE5-47C6-AA54-CD1D89067A94}" type="pres">
      <dgm:prSet presAssocID="{10A16D29-C109-4D9D-9BC1-A9C03B40AC05}" presName="negativeSpace" presStyleCnt="0"/>
      <dgm:spPr/>
    </dgm:pt>
    <dgm:pt modelId="{646E2280-172C-418C-ADDB-7FBA48BB7654}" type="pres">
      <dgm:prSet presAssocID="{10A16D29-C109-4D9D-9BC1-A9C03B40AC05}" presName="childText" presStyleLbl="conFgAcc1" presStyleIdx="0" presStyleCnt="4">
        <dgm:presLayoutVars>
          <dgm:bulletEnabled val="1"/>
        </dgm:presLayoutVars>
      </dgm:prSet>
      <dgm:spPr/>
    </dgm:pt>
    <dgm:pt modelId="{C01382BC-EFCC-4E89-A83F-F587E7D51EBC}" type="pres">
      <dgm:prSet presAssocID="{23D3CE1E-CCC8-425B-B6C1-44D740790187}" presName="spaceBetweenRectangles" presStyleCnt="0"/>
      <dgm:spPr/>
    </dgm:pt>
    <dgm:pt modelId="{DB00AD68-38FE-4874-A048-70B36795C222}" type="pres">
      <dgm:prSet presAssocID="{B7260D3B-ACAB-407C-AF89-17D70D907C25}" presName="parentLin" presStyleCnt="0"/>
      <dgm:spPr/>
    </dgm:pt>
    <dgm:pt modelId="{3B7BD0A4-7D2F-4DEF-9CC4-8354A794585F}" type="pres">
      <dgm:prSet presAssocID="{B7260D3B-ACAB-407C-AF89-17D70D907C25}" presName="parentLeftMargin" presStyleCnt="0"/>
      <dgm:spPr/>
      <dgm:t>
        <a:bodyPr/>
        <a:lstStyle/>
        <a:p>
          <a:endParaRPr lang="zh-CN" altLang="en-US"/>
        </a:p>
      </dgm:t>
    </dgm:pt>
    <dgm:pt modelId="{6D6899E3-DB6D-49DE-AB42-750DB2E25C90}" type="pres">
      <dgm:prSet presAssocID="{B7260D3B-ACAB-407C-AF89-17D70D907C25}" presName="parentText" presStyleLbl="node1" presStyleIdx="1" presStyleCnt="4" custScaleX="142857" custScaleY="141565">
        <dgm:presLayoutVars>
          <dgm:chMax val="0"/>
          <dgm:bulletEnabled val="1"/>
        </dgm:presLayoutVars>
      </dgm:prSet>
      <dgm:spPr/>
      <dgm:t>
        <a:bodyPr/>
        <a:lstStyle/>
        <a:p>
          <a:endParaRPr lang="zh-CN" altLang="en-US"/>
        </a:p>
      </dgm:t>
    </dgm:pt>
    <dgm:pt modelId="{A6F9D7B0-A04F-40B8-AFE3-EB4E2AF4E3B8}" type="pres">
      <dgm:prSet presAssocID="{B7260D3B-ACAB-407C-AF89-17D70D907C25}" presName="negativeSpace" presStyleCnt="0"/>
      <dgm:spPr/>
    </dgm:pt>
    <dgm:pt modelId="{689B822B-EDA0-4ECC-8383-376F58E1636D}" type="pres">
      <dgm:prSet presAssocID="{B7260D3B-ACAB-407C-AF89-17D70D907C25}" presName="childText" presStyleLbl="conFgAcc1" presStyleIdx="1" presStyleCnt="4">
        <dgm:presLayoutVars>
          <dgm:bulletEnabled val="1"/>
        </dgm:presLayoutVars>
      </dgm:prSet>
      <dgm:spPr/>
    </dgm:pt>
    <dgm:pt modelId="{BCE4FEEE-118C-4296-A9E9-921DFBCC2082}" type="pres">
      <dgm:prSet presAssocID="{3D45F594-CB74-48B3-AFB1-3B714A2C5CA7}" presName="spaceBetweenRectangles" presStyleCnt="0"/>
      <dgm:spPr/>
    </dgm:pt>
    <dgm:pt modelId="{37AF0D64-EC85-4E57-A0E2-5F6D35505A96}" type="pres">
      <dgm:prSet presAssocID="{9FDD72AF-F2CE-485A-83BE-8BD777841F1F}" presName="parentLin" presStyleCnt="0"/>
      <dgm:spPr/>
    </dgm:pt>
    <dgm:pt modelId="{AE30CA9F-01FA-4C85-BB5B-AEDDEAA8AE59}" type="pres">
      <dgm:prSet presAssocID="{9FDD72AF-F2CE-485A-83BE-8BD777841F1F}" presName="parentLeftMargin" presStyleCnt="0"/>
      <dgm:spPr/>
      <dgm:t>
        <a:bodyPr/>
        <a:lstStyle/>
        <a:p>
          <a:endParaRPr lang="zh-CN" altLang="en-US"/>
        </a:p>
      </dgm:t>
    </dgm:pt>
    <dgm:pt modelId="{0FF1AFE4-ED12-42C3-A3F6-71BFB8454A11}" type="pres">
      <dgm:prSet presAssocID="{9FDD72AF-F2CE-485A-83BE-8BD777841F1F}" presName="parentText" presStyleLbl="node1" presStyleIdx="2" presStyleCnt="4" custScaleX="142857" custScaleY="124553">
        <dgm:presLayoutVars>
          <dgm:chMax val="0"/>
          <dgm:bulletEnabled val="1"/>
        </dgm:presLayoutVars>
      </dgm:prSet>
      <dgm:spPr/>
      <dgm:t>
        <a:bodyPr/>
        <a:lstStyle/>
        <a:p>
          <a:endParaRPr lang="zh-CN" altLang="en-US"/>
        </a:p>
      </dgm:t>
    </dgm:pt>
    <dgm:pt modelId="{B7F9FB2D-8C61-417A-A676-DD8FF417060D}" type="pres">
      <dgm:prSet presAssocID="{9FDD72AF-F2CE-485A-83BE-8BD777841F1F}" presName="negativeSpace" presStyleCnt="0"/>
      <dgm:spPr/>
    </dgm:pt>
    <dgm:pt modelId="{5BD5048E-5F25-46B3-9019-2284B405D402}" type="pres">
      <dgm:prSet presAssocID="{9FDD72AF-F2CE-485A-83BE-8BD777841F1F}" presName="childText" presStyleLbl="conFgAcc1" presStyleIdx="2" presStyleCnt="4">
        <dgm:presLayoutVars>
          <dgm:bulletEnabled val="1"/>
        </dgm:presLayoutVars>
      </dgm:prSet>
      <dgm:spPr/>
    </dgm:pt>
    <dgm:pt modelId="{13422C90-4BA7-4B31-AA7C-DC9D54CBCC96}" type="pres">
      <dgm:prSet presAssocID="{68AA9B49-84ED-44A7-B083-5C44BADF3959}" presName="spaceBetweenRectangles" presStyleCnt="0"/>
      <dgm:spPr/>
    </dgm:pt>
    <dgm:pt modelId="{B6CEAE33-4082-4773-A628-DAEB8E2A6D7B}" type="pres">
      <dgm:prSet presAssocID="{1D75A6E2-FC4A-4832-8680-8C098FA049D5}" presName="parentLin" presStyleCnt="0"/>
      <dgm:spPr/>
    </dgm:pt>
    <dgm:pt modelId="{953003AA-0AB2-4CE9-94C2-12C100D56B6C}" type="pres">
      <dgm:prSet presAssocID="{1D75A6E2-FC4A-4832-8680-8C098FA049D5}" presName="parentLeftMargin" presStyleCnt="0"/>
      <dgm:spPr/>
      <dgm:t>
        <a:bodyPr/>
        <a:lstStyle/>
        <a:p>
          <a:endParaRPr lang="zh-CN" altLang="en-US"/>
        </a:p>
      </dgm:t>
    </dgm:pt>
    <dgm:pt modelId="{B0D471E4-000E-4A0E-8080-0339AA7AA0DB}" type="pres">
      <dgm:prSet presAssocID="{1D75A6E2-FC4A-4832-8680-8C098FA049D5}" presName="parentText" presStyleLbl="node1" presStyleIdx="3" presStyleCnt="4" custScaleX="142857" custScaleY="139315">
        <dgm:presLayoutVars>
          <dgm:chMax val="0"/>
          <dgm:bulletEnabled val="1"/>
        </dgm:presLayoutVars>
      </dgm:prSet>
      <dgm:spPr/>
      <dgm:t>
        <a:bodyPr/>
        <a:lstStyle/>
        <a:p>
          <a:endParaRPr lang="zh-CN" altLang="en-US"/>
        </a:p>
      </dgm:t>
    </dgm:pt>
    <dgm:pt modelId="{FF216C78-7F14-4616-A8E0-C36B66D608F7}" type="pres">
      <dgm:prSet presAssocID="{1D75A6E2-FC4A-4832-8680-8C098FA049D5}" presName="negativeSpace" presStyleCnt="0"/>
      <dgm:spPr/>
    </dgm:pt>
    <dgm:pt modelId="{5C189139-1536-4B68-A506-BD3776025F00}" type="pres">
      <dgm:prSet presAssocID="{1D75A6E2-FC4A-4832-8680-8C098FA049D5}" presName="childText" presStyleLbl="conFgAcc1" presStyleIdx="3" presStyleCnt="4" custLinFactNeighborX="-1624" custLinFactNeighborY="-22935">
        <dgm:presLayoutVars>
          <dgm:bulletEnabled val="1"/>
        </dgm:presLayoutVars>
      </dgm:prSet>
      <dgm:spPr/>
    </dgm:pt>
  </dgm:ptLst>
  <dgm:cxnLst>
    <dgm:cxn modelId="{A704EF14-FFAF-46D1-9234-E16A9F270A73}" srcId="{BE567231-2AC1-4CE1-9E84-FC20F6008CD6}" destId="{10A16D29-C109-4D9D-9BC1-A9C03B40AC05}" srcOrd="0" destOrd="0" parTransId="{DFACE5FB-CEF5-4808-8AD7-60B9BF8FE7AA}" sibTransId="{23D3CE1E-CCC8-425B-B6C1-44D740790187}"/>
    <dgm:cxn modelId="{0A62CEF5-E69D-4449-9B53-041F1A41F51F}" srcId="{BE567231-2AC1-4CE1-9E84-FC20F6008CD6}" destId="{B7260D3B-ACAB-407C-AF89-17D70D907C25}" srcOrd="1" destOrd="0" parTransId="{909925D8-5236-4CE0-8E85-21C6F9ADA443}" sibTransId="{3D45F594-CB74-48B3-AFB1-3B714A2C5CA7}"/>
    <dgm:cxn modelId="{BD539E83-69D7-45CF-A763-894FEE8C160C}" srcId="{BE567231-2AC1-4CE1-9E84-FC20F6008CD6}" destId="{9FDD72AF-F2CE-485A-83BE-8BD777841F1F}" srcOrd="2" destOrd="0" parTransId="{CF374D47-0D73-4CA0-8BE3-0F7018640B44}" sibTransId="{68AA9B49-84ED-44A7-B083-5C44BADF3959}"/>
    <dgm:cxn modelId="{136995CE-9583-4304-B445-F3BA3E9FC9F3}" srcId="{BE567231-2AC1-4CE1-9E84-FC20F6008CD6}" destId="{1D75A6E2-FC4A-4832-8680-8C098FA049D5}" srcOrd="3" destOrd="0" parTransId="{9662192D-D38E-48BA-A05C-2270ABCE70B2}" sibTransId="{051A1CC3-9E90-4913-9C7F-DD2FE9C883E5}"/>
    <dgm:cxn modelId="{96E79247-FAD2-4CFF-AD62-5229EEB85EAB}" type="presOf" srcId="{BE567231-2AC1-4CE1-9E84-FC20F6008CD6}" destId="{A64C51F1-D1D4-44CC-8A9C-04878B1B604D}" srcOrd="0" destOrd="0" presId="urn:microsoft.com/office/officeart/2005/8/layout/list1"/>
    <dgm:cxn modelId="{4A107DB5-67F3-424B-B98B-BFB990AAF7E2}" type="presParOf" srcId="{A64C51F1-D1D4-44CC-8A9C-04878B1B604D}" destId="{8034CBC1-D30F-4F7D-8814-EF91BE8F8715}" srcOrd="0" destOrd="0" presId="urn:microsoft.com/office/officeart/2005/8/layout/list1"/>
    <dgm:cxn modelId="{0010EE7F-F224-4D9B-9939-276D7FD5E4E0}" type="presParOf" srcId="{8034CBC1-D30F-4F7D-8814-EF91BE8F8715}" destId="{74B6E9BD-5C92-4755-B8AB-8A84FC9F0F12}" srcOrd="0" destOrd="0" presId="urn:microsoft.com/office/officeart/2005/8/layout/list1"/>
    <dgm:cxn modelId="{57388540-D620-4C4B-8DF9-C73F18C3A868}" type="presOf" srcId="{10A16D29-C109-4D9D-9BC1-A9C03B40AC05}" destId="{74B6E9BD-5C92-4755-B8AB-8A84FC9F0F12}" srcOrd="0" destOrd="0" presId="urn:microsoft.com/office/officeart/2005/8/layout/list1"/>
    <dgm:cxn modelId="{F208B0F4-F849-43E5-9733-D730450EF6A4}" type="presParOf" srcId="{8034CBC1-D30F-4F7D-8814-EF91BE8F8715}" destId="{E988595A-103D-435E-8D5E-393BBD483B48}" srcOrd="1" destOrd="0" presId="urn:microsoft.com/office/officeart/2005/8/layout/list1"/>
    <dgm:cxn modelId="{76E66E6E-A8F5-421A-917D-BBFF383CD93C}" type="presOf" srcId="{10A16D29-C109-4D9D-9BC1-A9C03B40AC05}" destId="{E988595A-103D-435E-8D5E-393BBD483B48}" srcOrd="0" destOrd="0" presId="urn:microsoft.com/office/officeart/2005/8/layout/list1"/>
    <dgm:cxn modelId="{2DFA1D38-318E-40C2-9D44-3586763021EC}" type="presParOf" srcId="{A64C51F1-D1D4-44CC-8A9C-04878B1B604D}" destId="{FEC7FF4B-7AE5-47C6-AA54-CD1D89067A94}" srcOrd="1" destOrd="0" presId="urn:microsoft.com/office/officeart/2005/8/layout/list1"/>
    <dgm:cxn modelId="{0E3FD17B-A7DB-49E4-A566-1632D8895C69}" type="presParOf" srcId="{A64C51F1-D1D4-44CC-8A9C-04878B1B604D}" destId="{646E2280-172C-418C-ADDB-7FBA48BB7654}" srcOrd="2" destOrd="0" presId="urn:microsoft.com/office/officeart/2005/8/layout/list1"/>
    <dgm:cxn modelId="{ED6D04BE-FC06-49D0-90A2-DF54EF65BC7D}" type="presParOf" srcId="{A64C51F1-D1D4-44CC-8A9C-04878B1B604D}" destId="{C01382BC-EFCC-4E89-A83F-F587E7D51EBC}" srcOrd="3" destOrd="0" presId="urn:microsoft.com/office/officeart/2005/8/layout/list1"/>
    <dgm:cxn modelId="{AE18B95E-CBA3-48F2-A6E5-95A3B9693E00}" type="presParOf" srcId="{A64C51F1-D1D4-44CC-8A9C-04878B1B604D}" destId="{DB00AD68-38FE-4874-A048-70B36795C222}" srcOrd="4" destOrd="0" presId="urn:microsoft.com/office/officeart/2005/8/layout/list1"/>
    <dgm:cxn modelId="{AF46AB7C-F290-467F-93B9-891DF959F2EC}" type="presParOf" srcId="{DB00AD68-38FE-4874-A048-70B36795C222}" destId="{3B7BD0A4-7D2F-4DEF-9CC4-8354A794585F}" srcOrd="0" destOrd="4" presId="urn:microsoft.com/office/officeart/2005/8/layout/list1"/>
    <dgm:cxn modelId="{5E43C346-1613-417F-87C8-53935B308D44}" type="presOf" srcId="{B7260D3B-ACAB-407C-AF89-17D70D907C25}" destId="{3B7BD0A4-7D2F-4DEF-9CC4-8354A794585F}" srcOrd="0" destOrd="0" presId="urn:microsoft.com/office/officeart/2005/8/layout/list1"/>
    <dgm:cxn modelId="{B8EB9A1D-A62A-489F-AE60-97838AE73A46}" type="presParOf" srcId="{DB00AD68-38FE-4874-A048-70B36795C222}" destId="{6D6899E3-DB6D-49DE-AB42-750DB2E25C90}" srcOrd="1" destOrd="4" presId="urn:microsoft.com/office/officeart/2005/8/layout/list1"/>
    <dgm:cxn modelId="{D65BFAF4-44FA-491E-97A4-D32B3CA6FA62}" type="presOf" srcId="{B7260D3B-ACAB-407C-AF89-17D70D907C25}" destId="{6D6899E3-DB6D-49DE-AB42-750DB2E25C90}" srcOrd="0" destOrd="0" presId="urn:microsoft.com/office/officeart/2005/8/layout/list1"/>
    <dgm:cxn modelId="{A70D61CC-1084-453C-ABA7-59F140974F80}" type="presParOf" srcId="{A64C51F1-D1D4-44CC-8A9C-04878B1B604D}" destId="{A6F9D7B0-A04F-40B8-AFE3-EB4E2AF4E3B8}" srcOrd="5" destOrd="0" presId="urn:microsoft.com/office/officeart/2005/8/layout/list1"/>
    <dgm:cxn modelId="{508D3ED8-8978-47E2-903E-8F1C41E366A1}" type="presParOf" srcId="{A64C51F1-D1D4-44CC-8A9C-04878B1B604D}" destId="{689B822B-EDA0-4ECC-8383-376F58E1636D}" srcOrd="6" destOrd="0" presId="urn:microsoft.com/office/officeart/2005/8/layout/list1"/>
    <dgm:cxn modelId="{781AE18E-E1DB-4B09-93DA-804802F4B028}" type="presParOf" srcId="{A64C51F1-D1D4-44CC-8A9C-04878B1B604D}" destId="{BCE4FEEE-118C-4296-A9E9-921DFBCC2082}" srcOrd="7" destOrd="0" presId="urn:microsoft.com/office/officeart/2005/8/layout/list1"/>
    <dgm:cxn modelId="{A207DB88-C82C-40A0-86EF-2A23B0FCC70C}" type="presParOf" srcId="{A64C51F1-D1D4-44CC-8A9C-04878B1B604D}" destId="{37AF0D64-EC85-4E57-A0E2-5F6D35505A96}" srcOrd="8" destOrd="0" presId="urn:microsoft.com/office/officeart/2005/8/layout/list1"/>
    <dgm:cxn modelId="{61AF98EE-2A0E-4DA4-A62A-6131ACD71A69}" type="presParOf" srcId="{37AF0D64-EC85-4E57-A0E2-5F6D35505A96}" destId="{AE30CA9F-01FA-4C85-BB5B-AEDDEAA8AE59}" srcOrd="0" destOrd="8" presId="urn:microsoft.com/office/officeart/2005/8/layout/list1"/>
    <dgm:cxn modelId="{1B80D1A8-2F3D-40D9-8AAC-0DB0B8C654A8}" type="presOf" srcId="{9FDD72AF-F2CE-485A-83BE-8BD777841F1F}" destId="{AE30CA9F-01FA-4C85-BB5B-AEDDEAA8AE59}" srcOrd="0" destOrd="0" presId="urn:microsoft.com/office/officeart/2005/8/layout/list1"/>
    <dgm:cxn modelId="{FC8D1161-48A1-4C1A-A2AD-71AF08527F0A}" type="presParOf" srcId="{37AF0D64-EC85-4E57-A0E2-5F6D35505A96}" destId="{0FF1AFE4-ED12-42C3-A3F6-71BFB8454A11}" srcOrd="1" destOrd="8" presId="urn:microsoft.com/office/officeart/2005/8/layout/list1"/>
    <dgm:cxn modelId="{054E2256-901F-4373-926F-E71E92AA8017}" type="presOf" srcId="{9FDD72AF-F2CE-485A-83BE-8BD777841F1F}" destId="{0FF1AFE4-ED12-42C3-A3F6-71BFB8454A11}" srcOrd="0" destOrd="0" presId="urn:microsoft.com/office/officeart/2005/8/layout/list1"/>
    <dgm:cxn modelId="{1014A787-969C-4BE7-9D01-1499313432FF}" type="presParOf" srcId="{A64C51F1-D1D4-44CC-8A9C-04878B1B604D}" destId="{B7F9FB2D-8C61-417A-A676-DD8FF417060D}" srcOrd="9" destOrd="0" presId="urn:microsoft.com/office/officeart/2005/8/layout/list1"/>
    <dgm:cxn modelId="{98A813C9-CDB1-43B3-BC59-84AD887DBB56}" type="presParOf" srcId="{A64C51F1-D1D4-44CC-8A9C-04878B1B604D}" destId="{5BD5048E-5F25-46B3-9019-2284B405D402}" srcOrd="10" destOrd="0" presId="urn:microsoft.com/office/officeart/2005/8/layout/list1"/>
    <dgm:cxn modelId="{1F1CB9F8-1D6A-4B47-BA54-09F435507C96}" type="presParOf" srcId="{A64C51F1-D1D4-44CC-8A9C-04878B1B604D}" destId="{13422C90-4BA7-4B31-AA7C-DC9D54CBCC96}" srcOrd="11" destOrd="0" presId="urn:microsoft.com/office/officeart/2005/8/layout/list1"/>
    <dgm:cxn modelId="{68077617-079B-4D38-9FA8-E59EB14BB5BB}" type="presParOf" srcId="{A64C51F1-D1D4-44CC-8A9C-04878B1B604D}" destId="{B6CEAE33-4082-4773-A628-DAEB8E2A6D7B}" srcOrd="12" destOrd="0" presId="urn:microsoft.com/office/officeart/2005/8/layout/list1"/>
    <dgm:cxn modelId="{E545CD52-45E4-4B32-BB7F-0908694A872F}" type="presParOf" srcId="{B6CEAE33-4082-4773-A628-DAEB8E2A6D7B}" destId="{953003AA-0AB2-4CE9-94C2-12C100D56B6C}" srcOrd="0" destOrd="12" presId="urn:microsoft.com/office/officeart/2005/8/layout/list1"/>
    <dgm:cxn modelId="{57E84436-3C01-44ED-A0F9-9EA39DF46DB1}" type="presOf" srcId="{1D75A6E2-FC4A-4832-8680-8C098FA049D5}" destId="{953003AA-0AB2-4CE9-94C2-12C100D56B6C}" srcOrd="0" destOrd="0" presId="urn:microsoft.com/office/officeart/2005/8/layout/list1"/>
    <dgm:cxn modelId="{57DD1D4F-C26C-430C-981F-AEF75FC9B5AE}" type="presParOf" srcId="{B6CEAE33-4082-4773-A628-DAEB8E2A6D7B}" destId="{B0D471E4-000E-4A0E-8080-0339AA7AA0DB}" srcOrd="1" destOrd="12" presId="urn:microsoft.com/office/officeart/2005/8/layout/list1"/>
    <dgm:cxn modelId="{E82D152C-A54A-4982-B565-E9253E5C0035}" type="presOf" srcId="{1D75A6E2-FC4A-4832-8680-8C098FA049D5}" destId="{B0D471E4-000E-4A0E-8080-0339AA7AA0DB}" srcOrd="0" destOrd="0" presId="urn:microsoft.com/office/officeart/2005/8/layout/list1"/>
    <dgm:cxn modelId="{797A97A0-2B6E-4111-B5BA-F38B0B4F5E6B}" type="presParOf" srcId="{A64C51F1-D1D4-44CC-8A9C-04878B1B604D}" destId="{FF216C78-7F14-4616-A8E0-C36B66D608F7}" srcOrd="13" destOrd="0" presId="urn:microsoft.com/office/officeart/2005/8/layout/list1"/>
    <dgm:cxn modelId="{BF79C994-24CE-467D-98E5-EB84584E45BD}" type="presParOf" srcId="{A64C51F1-D1D4-44CC-8A9C-04878B1B604D}" destId="{5C189139-1536-4B68-A506-BD3776025F00}"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E567231-2AC1-4CE1-9E84-FC20F6008CD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10A16D29-C109-4D9D-9BC1-A9C03B40AC05}">
      <dgm:prSet phldrT="[文本]" phldr="0" custT="1"/>
      <dgm:spPr/>
      <dgm:t>
        <a:bodyPr vert="horz" wrap="square"/>
        <a:p>
          <a:pPr>
            <a:lnSpc>
              <a:spcPct val="100000"/>
            </a:lnSpc>
            <a:spcBef>
              <a:spcPct val="0"/>
            </a:spcBef>
            <a:spcAft>
              <a:spcPct val="35000"/>
            </a:spcAft>
          </a:pPr>
          <a:r>
            <a:rPr lang="zh-CN" altLang="en-US" sz="1500" b="0" i="0" dirty="0" smtClean="0"/>
            <a:t>严格落实意识形态工作责任制</a:t>
          </a:r>
          <a:r>
            <a:rPr lang="zh-CN" altLang="en-US" sz="1500" dirty="0"/>
            <a:t/>
          </a:r>
          <a:endParaRPr lang="zh-CN" altLang="en-US" sz="1500" dirty="0"/>
        </a:p>
      </dgm:t>
    </dgm:pt>
    <dgm:pt modelId="{DFACE5FB-CEF5-4808-8AD7-60B9BF8FE7AA}" cxnId="{9574E928-CC18-412C-9C1D-8D58BF51A448}" type="parTrans">
      <dgm:prSet/>
      <dgm:spPr/>
      <dgm:t>
        <a:bodyPr/>
        <a:lstStyle/>
        <a:p>
          <a:endParaRPr lang="zh-CN" altLang="en-US"/>
        </a:p>
      </dgm:t>
    </dgm:pt>
    <dgm:pt modelId="{23D3CE1E-CCC8-425B-B6C1-44D740790187}" cxnId="{9574E928-CC18-412C-9C1D-8D58BF51A448}" type="sibTrans">
      <dgm:prSet/>
      <dgm:spPr/>
      <dgm:t>
        <a:bodyPr/>
        <a:lstStyle/>
        <a:p>
          <a:endParaRPr lang="zh-CN" altLang="en-US"/>
        </a:p>
      </dgm:t>
    </dgm:pt>
    <dgm:pt modelId="{B7260D3B-ACAB-407C-AF89-17D70D907C25}">
      <dgm:prSet phldrT="[文本]" phldr="0" custT="1"/>
      <dgm:spPr/>
      <dgm:t>
        <a:bodyPr vert="horz" wrap="square"/>
        <a:p>
          <a:pPr>
            <a:lnSpc>
              <a:spcPct val="100000"/>
            </a:lnSpc>
            <a:spcBef>
              <a:spcPct val="0"/>
            </a:spcBef>
            <a:spcAft>
              <a:spcPct val="35000"/>
            </a:spcAft>
          </a:pPr>
          <a:r>
            <a:rPr lang="zh-CN" altLang="en-US" sz="1500" b="0" i="0" dirty="0" smtClean="0"/>
            <a:t>加强网络意识形态阵地管控</a:t>
          </a:r>
          <a:r>
            <a:rPr lang="zh-CN" altLang="en-US" sz="1500" b="0" i="0" dirty="0"/>
            <a:t/>
          </a:r>
          <a:endParaRPr lang="zh-CN" altLang="en-US" sz="1500" b="0" i="0" dirty="0"/>
        </a:p>
      </dgm:t>
    </dgm:pt>
    <dgm:pt modelId="{909925D8-5236-4CE0-8E85-21C6F9ADA443}" cxnId="{467F9076-C8A3-4F7D-A0A9-A33F42C4C296}" type="parTrans">
      <dgm:prSet/>
      <dgm:spPr/>
      <dgm:t>
        <a:bodyPr/>
        <a:lstStyle/>
        <a:p>
          <a:endParaRPr lang="zh-CN" altLang="en-US"/>
        </a:p>
      </dgm:t>
    </dgm:pt>
    <dgm:pt modelId="{3D45F594-CB74-48B3-AFB1-3B714A2C5CA7}" cxnId="{467F9076-C8A3-4F7D-A0A9-A33F42C4C296}" type="sibTrans">
      <dgm:prSet/>
      <dgm:spPr/>
      <dgm:t>
        <a:bodyPr/>
        <a:lstStyle/>
        <a:p>
          <a:endParaRPr lang="zh-CN" altLang="en-US"/>
        </a:p>
      </dgm:t>
    </dgm:pt>
    <dgm:pt modelId="{9FDD72AF-F2CE-485A-83BE-8BD777841F1F}">
      <dgm:prSet phldrT="[文本]" phldr="0" custT="1"/>
      <dgm:spPr/>
      <dgm:t>
        <a:bodyPr vert="horz" wrap="square"/>
        <a:p>
          <a:pPr>
            <a:lnSpc>
              <a:spcPct val="100000"/>
            </a:lnSpc>
            <a:spcBef>
              <a:spcPct val="0"/>
            </a:spcBef>
            <a:spcAft>
              <a:spcPct val="35000"/>
            </a:spcAft>
          </a:pPr>
          <a:r>
            <a:rPr lang="zh-CN" altLang="en-US" sz="1500" b="0" i="0" dirty="0" smtClean="0"/>
            <a:t>加强意识形态领域工作队伍建设</a:t>
          </a:r>
          <a:r>
            <a:rPr lang="zh-CN" altLang="en-US" sz="1500" b="0" i="0" dirty="0"/>
            <a:t/>
          </a:r>
          <a:endParaRPr lang="zh-CN" altLang="en-US" sz="1500" b="0" i="0" dirty="0"/>
        </a:p>
      </dgm:t>
    </dgm:pt>
    <dgm:pt modelId="{CF374D47-0D73-4CA0-8BE3-0F7018640B44}" cxnId="{CD8B07B6-BE5C-4A11-85E9-A79A240517C7}" type="parTrans">
      <dgm:prSet/>
      <dgm:spPr/>
      <dgm:t>
        <a:bodyPr/>
        <a:lstStyle/>
        <a:p>
          <a:endParaRPr lang="zh-CN" altLang="en-US"/>
        </a:p>
      </dgm:t>
    </dgm:pt>
    <dgm:pt modelId="{68AA9B49-84ED-44A7-B083-5C44BADF3959}" cxnId="{CD8B07B6-BE5C-4A11-85E9-A79A240517C7}" type="sibTrans">
      <dgm:prSet/>
      <dgm:spPr/>
      <dgm:t>
        <a:bodyPr/>
        <a:lstStyle/>
        <a:p>
          <a:endParaRPr lang="zh-CN" altLang="en-US"/>
        </a:p>
      </dgm:t>
    </dgm:pt>
    <dgm:pt modelId="{A64C51F1-D1D4-44CC-8A9C-04878B1B604D}" type="pres">
      <dgm:prSet presAssocID="{BE567231-2AC1-4CE1-9E84-FC20F6008CD6}" presName="linear" presStyleCnt="0">
        <dgm:presLayoutVars>
          <dgm:dir/>
          <dgm:animLvl val="lvl"/>
          <dgm:resizeHandles val="exact"/>
        </dgm:presLayoutVars>
      </dgm:prSet>
      <dgm:spPr/>
      <dgm:t>
        <a:bodyPr/>
        <a:lstStyle/>
        <a:p>
          <a:endParaRPr lang="zh-CN" altLang="en-US"/>
        </a:p>
      </dgm:t>
    </dgm:pt>
    <dgm:pt modelId="{8034CBC1-D30F-4F7D-8814-EF91BE8F8715}" type="pres">
      <dgm:prSet presAssocID="{10A16D29-C109-4D9D-9BC1-A9C03B40AC05}" presName="parentLin" presStyleCnt="0"/>
      <dgm:spPr/>
    </dgm:pt>
    <dgm:pt modelId="{74B6E9BD-5C92-4755-B8AB-8A84FC9F0F12}" type="pres">
      <dgm:prSet presAssocID="{10A16D29-C109-4D9D-9BC1-A9C03B40AC05}" presName="parentLeftMargin" presStyleCnt="0"/>
      <dgm:spPr/>
      <dgm:t>
        <a:bodyPr/>
        <a:lstStyle/>
        <a:p>
          <a:endParaRPr lang="zh-CN" altLang="en-US"/>
        </a:p>
      </dgm:t>
    </dgm:pt>
    <dgm:pt modelId="{E988595A-103D-435E-8D5E-393BBD483B48}" type="pres">
      <dgm:prSet presAssocID="{10A16D29-C109-4D9D-9BC1-A9C03B40AC05}" presName="parentText" presStyleLbl="node1" presStyleIdx="0" presStyleCnt="3" custScaleX="142857" custScaleY="150071">
        <dgm:presLayoutVars>
          <dgm:chMax val="0"/>
          <dgm:bulletEnabled val="1"/>
        </dgm:presLayoutVars>
      </dgm:prSet>
      <dgm:spPr/>
      <dgm:t>
        <a:bodyPr/>
        <a:lstStyle/>
        <a:p>
          <a:endParaRPr lang="zh-CN" altLang="en-US"/>
        </a:p>
      </dgm:t>
    </dgm:pt>
    <dgm:pt modelId="{FEC7FF4B-7AE5-47C6-AA54-CD1D89067A94}" type="pres">
      <dgm:prSet presAssocID="{10A16D29-C109-4D9D-9BC1-A9C03B40AC05}" presName="negativeSpace" presStyleCnt="0"/>
      <dgm:spPr/>
    </dgm:pt>
    <dgm:pt modelId="{646E2280-172C-418C-ADDB-7FBA48BB7654}" type="pres">
      <dgm:prSet presAssocID="{10A16D29-C109-4D9D-9BC1-A9C03B40AC05}" presName="childText" presStyleLbl="conFgAcc1" presStyleIdx="0" presStyleCnt="3">
        <dgm:presLayoutVars>
          <dgm:bulletEnabled val="1"/>
        </dgm:presLayoutVars>
      </dgm:prSet>
      <dgm:spPr/>
    </dgm:pt>
    <dgm:pt modelId="{C01382BC-EFCC-4E89-A83F-F587E7D51EBC}" type="pres">
      <dgm:prSet presAssocID="{23D3CE1E-CCC8-425B-B6C1-44D740790187}" presName="spaceBetweenRectangles" presStyleCnt="0"/>
      <dgm:spPr/>
    </dgm:pt>
    <dgm:pt modelId="{DB00AD68-38FE-4874-A048-70B36795C222}" type="pres">
      <dgm:prSet presAssocID="{B7260D3B-ACAB-407C-AF89-17D70D907C25}" presName="parentLin" presStyleCnt="0"/>
      <dgm:spPr/>
    </dgm:pt>
    <dgm:pt modelId="{3B7BD0A4-7D2F-4DEF-9CC4-8354A794585F}" type="pres">
      <dgm:prSet presAssocID="{B7260D3B-ACAB-407C-AF89-17D70D907C25}" presName="parentLeftMargin" presStyleCnt="0"/>
      <dgm:spPr/>
      <dgm:t>
        <a:bodyPr/>
        <a:lstStyle/>
        <a:p>
          <a:endParaRPr lang="zh-CN" altLang="en-US"/>
        </a:p>
      </dgm:t>
    </dgm:pt>
    <dgm:pt modelId="{6D6899E3-DB6D-49DE-AB42-750DB2E25C90}" type="pres">
      <dgm:prSet presAssocID="{B7260D3B-ACAB-407C-AF89-17D70D907C25}" presName="parentText" presStyleLbl="node1" presStyleIdx="1" presStyleCnt="3" custScaleX="142857" custScaleY="141565">
        <dgm:presLayoutVars>
          <dgm:chMax val="0"/>
          <dgm:bulletEnabled val="1"/>
        </dgm:presLayoutVars>
      </dgm:prSet>
      <dgm:spPr/>
      <dgm:t>
        <a:bodyPr/>
        <a:lstStyle/>
        <a:p>
          <a:endParaRPr lang="zh-CN" altLang="en-US"/>
        </a:p>
      </dgm:t>
    </dgm:pt>
    <dgm:pt modelId="{A6F9D7B0-A04F-40B8-AFE3-EB4E2AF4E3B8}" type="pres">
      <dgm:prSet presAssocID="{B7260D3B-ACAB-407C-AF89-17D70D907C25}" presName="negativeSpace" presStyleCnt="0"/>
      <dgm:spPr/>
    </dgm:pt>
    <dgm:pt modelId="{689B822B-EDA0-4ECC-8383-376F58E1636D}" type="pres">
      <dgm:prSet presAssocID="{B7260D3B-ACAB-407C-AF89-17D70D907C25}" presName="childText" presStyleLbl="conFgAcc1" presStyleIdx="1" presStyleCnt="3">
        <dgm:presLayoutVars>
          <dgm:bulletEnabled val="1"/>
        </dgm:presLayoutVars>
      </dgm:prSet>
      <dgm:spPr/>
    </dgm:pt>
    <dgm:pt modelId="{BCE4FEEE-118C-4296-A9E9-921DFBCC2082}" type="pres">
      <dgm:prSet presAssocID="{3D45F594-CB74-48B3-AFB1-3B714A2C5CA7}" presName="spaceBetweenRectangles" presStyleCnt="0"/>
      <dgm:spPr/>
    </dgm:pt>
    <dgm:pt modelId="{37AF0D64-EC85-4E57-A0E2-5F6D35505A96}" type="pres">
      <dgm:prSet presAssocID="{9FDD72AF-F2CE-485A-83BE-8BD777841F1F}" presName="parentLin" presStyleCnt="0"/>
      <dgm:spPr/>
    </dgm:pt>
    <dgm:pt modelId="{AE30CA9F-01FA-4C85-BB5B-AEDDEAA8AE59}" type="pres">
      <dgm:prSet presAssocID="{9FDD72AF-F2CE-485A-83BE-8BD777841F1F}" presName="parentLeftMargin" presStyleCnt="0"/>
      <dgm:spPr/>
      <dgm:t>
        <a:bodyPr/>
        <a:lstStyle/>
        <a:p>
          <a:endParaRPr lang="zh-CN" altLang="en-US"/>
        </a:p>
      </dgm:t>
    </dgm:pt>
    <dgm:pt modelId="{0FF1AFE4-ED12-42C3-A3F6-71BFB8454A11}" type="pres">
      <dgm:prSet presAssocID="{9FDD72AF-F2CE-485A-83BE-8BD777841F1F}" presName="parentText" presStyleLbl="node1" presStyleIdx="2" presStyleCnt="3" custScaleX="142857" custScaleY="124553">
        <dgm:presLayoutVars>
          <dgm:chMax val="0"/>
          <dgm:bulletEnabled val="1"/>
        </dgm:presLayoutVars>
      </dgm:prSet>
      <dgm:spPr/>
      <dgm:t>
        <a:bodyPr/>
        <a:lstStyle/>
        <a:p>
          <a:endParaRPr lang="zh-CN" altLang="en-US"/>
        </a:p>
      </dgm:t>
    </dgm:pt>
    <dgm:pt modelId="{B7F9FB2D-8C61-417A-A676-DD8FF417060D}" type="pres">
      <dgm:prSet presAssocID="{9FDD72AF-F2CE-485A-83BE-8BD777841F1F}" presName="negativeSpace" presStyleCnt="0"/>
      <dgm:spPr/>
    </dgm:pt>
    <dgm:pt modelId="{5BD5048E-5F25-46B3-9019-2284B405D402}" type="pres">
      <dgm:prSet presAssocID="{9FDD72AF-F2CE-485A-83BE-8BD777841F1F}" presName="childText" presStyleLbl="conFgAcc1" presStyleIdx="2" presStyleCnt="3">
        <dgm:presLayoutVars>
          <dgm:bulletEnabled val="1"/>
        </dgm:presLayoutVars>
      </dgm:prSet>
      <dgm:spPr/>
    </dgm:pt>
  </dgm:ptLst>
  <dgm:cxnLst>
    <dgm:cxn modelId="{9574E928-CC18-412C-9C1D-8D58BF51A448}" srcId="{BE567231-2AC1-4CE1-9E84-FC20F6008CD6}" destId="{10A16D29-C109-4D9D-9BC1-A9C03B40AC05}" srcOrd="0" destOrd="0" parTransId="{DFACE5FB-CEF5-4808-8AD7-60B9BF8FE7AA}" sibTransId="{23D3CE1E-CCC8-425B-B6C1-44D740790187}"/>
    <dgm:cxn modelId="{467F9076-C8A3-4F7D-A0A9-A33F42C4C296}" srcId="{BE567231-2AC1-4CE1-9E84-FC20F6008CD6}" destId="{B7260D3B-ACAB-407C-AF89-17D70D907C25}" srcOrd="1" destOrd="0" parTransId="{909925D8-5236-4CE0-8E85-21C6F9ADA443}" sibTransId="{3D45F594-CB74-48B3-AFB1-3B714A2C5CA7}"/>
    <dgm:cxn modelId="{CD8B07B6-BE5C-4A11-85E9-A79A240517C7}" srcId="{BE567231-2AC1-4CE1-9E84-FC20F6008CD6}" destId="{9FDD72AF-F2CE-485A-83BE-8BD777841F1F}" srcOrd="2" destOrd="0" parTransId="{CF374D47-0D73-4CA0-8BE3-0F7018640B44}" sibTransId="{68AA9B49-84ED-44A7-B083-5C44BADF3959}"/>
    <dgm:cxn modelId="{70F0E376-29CF-498C-9D2F-E2656F216A5F}" type="presOf" srcId="{BE567231-2AC1-4CE1-9E84-FC20F6008CD6}" destId="{A64C51F1-D1D4-44CC-8A9C-04878B1B604D}" srcOrd="0" destOrd="0" presId="urn:microsoft.com/office/officeart/2005/8/layout/list1"/>
    <dgm:cxn modelId="{7F0EABEA-86E2-46BF-816E-707CE9528F65}" type="presParOf" srcId="{A64C51F1-D1D4-44CC-8A9C-04878B1B604D}" destId="{8034CBC1-D30F-4F7D-8814-EF91BE8F8715}" srcOrd="0" destOrd="0" presId="urn:microsoft.com/office/officeart/2005/8/layout/list1"/>
    <dgm:cxn modelId="{83449D9F-0F5B-4683-AE4E-BE72379E0C7B}" type="presParOf" srcId="{8034CBC1-D30F-4F7D-8814-EF91BE8F8715}" destId="{74B6E9BD-5C92-4755-B8AB-8A84FC9F0F12}" srcOrd="0" destOrd="0" presId="urn:microsoft.com/office/officeart/2005/8/layout/list1"/>
    <dgm:cxn modelId="{C47E5C87-26A1-4E17-AA57-3BF2CF188F2D}" type="presOf" srcId="{10A16D29-C109-4D9D-9BC1-A9C03B40AC05}" destId="{74B6E9BD-5C92-4755-B8AB-8A84FC9F0F12}" srcOrd="0" destOrd="0" presId="urn:microsoft.com/office/officeart/2005/8/layout/list1"/>
    <dgm:cxn modelId="{2AFE3AB8-AF5D-42C8-A1BC-D362E17AF52C}" type="presParOf" srcId="{8034CBC1-D30F-4F7D-8814-EF91BE8F8715}" destId="{E988595A-103D-435E-8D5E-393BBD483B48}" srcOrd="1" destOrd="0" presId="urn:microsoft.com/office/officeart/2005/8/layout/list1"/>
    <dgm:cxn modelId="{FB3EFCE9-AD43-47CA-8ACF-4CC3C2CB9AD3}" type="presOf" srcId="{10A16D29-C109-4D9D-9BC1-A9C03B40AC05}" destId="{E988595A-103D-435E-8D5E-393BBD483B48}" srcOrd="0" destOrd="0" presId="urn:microsoft.com/office/officeart/2005/8/layout/list1"/>
    <dgm:cxn modelId="{6E4EADDC-B3AF-4B5E-9647-0F6BDD7F783F}" type="presParOf" srcId="{A64C51F1-D1D4-44CC-8A9C-04878B1B604D}" destId="{FEC7FF4B-7AE5-47C6-AA54-CD1D89067A94}" srcOrd="1" destOrd="0" presId="urn:microsoft.com/office/officeart/2005/8/layout/list1"/>
    <dgm:cxn modelId="{8477A986-1D49-4080-8351-30DA596C3A65}" type="presParOf" srcId="{A64C51F1-D1D4-44CC-8A9C-04878B1B604D}" destId="{646E2280-172C-418C-ADDB-7FBA48BB7654}" srcOrd="2" destOrd="0" presId="urn:microsoft.com/office/officeart/2005/8/layout/list1"/>
    <dgm:cxn modelId="{088F9679-212A-469A-8B47-E678626EF680}" type="presParOf" srcId="{A64C51F1-D1D4-44CC-8A9C-04878B1B604D}" destId="{C01382BC-EFCC-4E89-A83F-F587E7D51EBC}" srcOrd="3" destOrd="0" presId="urn:microsoft.com/office/officeart/2005/8/layout/list1"/>
    <dgm:cxn modelId="{5EEB9EC0-51C3-40F8-9374-02302E47F3C1}" type="presParOf" srcId="{A64C51F1-D1D4-44CC-8A9C-04878B1B604D}" destId="{DB00AD68-38FE-4874-A048-70B36795C222}" srcOrd="4" destOrd="0" presId="urn:microsoft.com/office/officeart/2005/8/layout/list1"/>
    <dgm:cxn modelId="{5E955E07-DCC4-441C-9358-5B9C6D6DCEFF}" type="presParOf" srcId="{DB00AD68-38FE-4874-A048-70B36795C222}" destId="{3B7BD0A4-7D2F-4DEF-9CC4-8354A794585F}" srcOrd="0" destOrd="4" presId="urn:microsoft.com/office/officeart/2005/8/layout/list1"/>
    <dgm:cxn modelId="{7B8080E5-52DD-482D-BC8A-E85C36232D7A}" type="presOf" srcId="{B7260D3B-ACAB-407C-AF89-17D70D907C25}" destId="{3B7BD0A4-7D2F-4DEF-9CC4-8354A794585F}" srcOrd="0" destOrd="0" presId="urn:microsoft.com/office/officeart/2005/8/layout/list1"/>
    <dgm:cxn modelId="{E669E14D-F916-4B27-BD9B-79D3EFA4A5F7}" type="presParOf" srcId="{DB00AD68-38FE-4874-A048-70B36795C222}" destId="{6D6899E3-DB6D-49DE-AB42-750DB2E25C90}" srcOrd="1" destOrd="4" presId="urn:microsoft.com/office/officeart/2005/8/layout/list1"/>
    <dgm:cxn modelId="{BC35F74B-8767-41B2-A4A1-AD10C8465452}" type="presOf" srcId="{B7260D3B-ACAB-407C-AF89-17D70D907C25}" destId="{6D6899E3-DB6D-49DE-AB42-750DB2E25C90}" srcOrd="0" destOrd="0" presId="urn:microsoft.com/office/officeart/2005/8/layout/list1"/>
    <dgm:cxn modelId="{03CB30D9-A65D-4D01-B41B-F5BA03082AA7}" type="presParOf" srcId="{A64C51F1-D1D4-44CC-8A9C-04878B1B604D}" destId="{A6F9D7B0-A04F-40B8-AFE3-EB4E2AF4E3B8}" srcOrd="5" destOrd="0" presId="urn:microsoft.com/office/officeart/2005/8/layout/list1"/>
    <dgm:cxn modelId="{2CDF49B5-3B85-4A51-8BF1-0770D8E5D547}" type="presParOf" srcId="{A64C51F1-D1D4-44CC-8A9C-04878B1B604D}" destId="{689B822B-EDA0-4ECC-8383-376F58E1636D}" srcOrd="6" destOrd="0" presId="urn:microsoft.com/office/officeart/2005/8/layout/list1"/>
    <dgm:cxn modelId="{13B2CC31-747B-4E2D-A46C-66FA91B15D23}" type="presParOf" srcId="{A64C51F1-D1D4-44CC-8A9C-04878B1B604D}" destId="{BCE4FEEE-118C-4296-A9E9-921DFBCC2082}" srcOrd="7" destOrd="0" presId="urn:microsoft.com/office/officeart/2005/8/layout/list1"/>
    <dgm:cxn modelId="{04F60BDB-DE7B-4794-9279-5AFC08632B98}" type="presParOf" srcId="{A64C51F1-D1D4-44CC-8A9C-04878B1B604D}" destId="{37AF0D64-EC85-4E57-A0E2-5F6D35505A96}" srcOrd="8" destOrd="0" presId="urn:microsoft.com/office/officeart/2005/8/layout/list1"/>
    <dgm:cxn modelId="{DCF8C433-95FC-49A1-ACB5-97496FBE5C95}" type="presParOf" srcId="{37AF0D64-EC85-4E57-A0E2-5F6D35505A96}" destId="{AE30CA9F-01FA-4C85-BB5B-AEDDEAA8AE59}" srcOrd="0" destOrd="8" presId="urn:microsoft.com/office/officeart/2005/8/layout/list1"/>
    <dgm:cxn modelId="{AB9DD22C-4787-4F0E-B652-0BC1B17AABE6}" type="presOf" srcId="{9FDD72AF-F2CE-485A-83BE-8BD777841F1F}" destId="{AE30CA9F-01FA-4C85-BB5B-AEDDEAA8AE59}" srcOrd="0" destOrd="0" presId="urn:microsoft.com/office/officeart/2005/8/layout/list1"/>
    <dgm:cxn modelId="{E834D1BF-A283-4C02-9C10-4D5E4D5DF23F}" type="presParOf" srcId="{37AF0D64-EC85-4E57-A0E2-5F6D35505A96}" destId="{0FF1AFE4-ED12-42C3-A3F6-71BFB8454A11}" srcOrd="1" destOrd="8" presId="urn:microsoft.com/office/officeart/2005/8/layout/list1"/>
    <dgm:cxn modelId="{2E74F548-24B4-42B1-9DCA-0A52CE5ECD55}" type="presOf" srcId="{9FDD72AF-F2CE-485A-83BE-8BD777841F1F}" destId="{0FF1AFE4-ED12-42C3-A3F6-71BFB8454A11}" srcOrd="0" destOrd="0" presId="urn:microsoft.com/office/officeart/2005/8/layout/list1"/>
    <dgm:cxn modelId="{79105086-3648-4F34-85BF-9FFEAF7E8E81}" type="presParOf" srcId="{A64C51F1-D1D4-44CC-8A9C-04878B1B604D}" destId="{B7F9FB2D-8C61-417A-A676-DD8FF417060D}" srcOrd="9" destOrd="0" presId="urn:microsoft.com/office/officeart/2005/8/layout/list1"/>
    <dgm:cxn modelId="{EC83E018-6F3E-4CFB-A6D6-E0B950400EBE}" type="presParOf" srcId="{A64C51F1-D1D4-44CC-8A9C-04878B1B604D}" destId="{5BD5048E-5F25-46B3-9019-2284B405D402}"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C7B4F22-656B-4C76-BC79-1A8DCCB8A74A}"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zh-CN" altLang="en-US"/>
        </a:p>
      </dgm:t>
    </dgm:pt>
    <dgm:pt modelId="{9590CAFE-1CE3-4722-B6E3-870496926937}">
      <dgm:prSet phldrT="[文本]"/>
      <dgm:spPr/>
      <dgm:t>
        <a:bodyPr/>
        <a:lstStyle/>
        <a:p>
          <a:r>
            <a:rPr lang="zh-CN" altLang="en-US" dirty="0" smtClean="0">
              <a:solidFill>
                <a:schemeClr val="tx1"/>
              </a:solidFill>
            </a:rPr>
            <a:t>党组的</a:t>
          </a:r>
          <a:endParaRPr lang="en-US" altLang="zh-CN" dirty="0" smtClean="0">
            <a:solidFill>
              <a:schemeClr val="tx1"/>
            </a:solidFill>
          </a:endParaRPr>
        </a:p>
        <a:p>
          <a:r>
            <a:rPr lang="zh-CN" altLang="en-US" dirty="0" smtClean="0">
              <a:solidFill>
                <a:schemeClr val="tx1"/>
              </a:solidFill>
            </a:rPr>
            <a:t>主体责任</a:t>
          </a:r>
          <a:endParaRPr lang="zh-CN" altLang="en-US" dirty="0">
            <a:solidFill>
              <a:schemeClr val="tx1"/>
            </a:solidFill>
          </a:endParaRPr>
        </a:p>
      </dgm:t>
    </dgm:pt>
    <dgm:pt modelId="{55306F08-D536-4ED2-8AC0-E48CB9EBF718}" cxnId="{95AE4B87-01F5-4E39-8415-5918F320E41B}" type="parTrans">
      <dgm:prSet/>
      <dgm:spPr/>
      <dgm:t>
        <a:bodyPr/>
        <a:lstStyle/>
        <a:p>
          <a:endParaRPr lang="zh-CN" altLang="en-US"/>
        </a:p>
      </dgm:t>
    </dgm:pt>
    <dgm:pt modelId="{677F5F3B-BA46-46D7-8014-3FF8E80068EA}" cxnId="{95AE4B87-01F5-4E39-8415-5918F320E41B}" type="sibTrans">
      <dgm:prSet/>
      <dgm:spPr/>
      <dgm:t>
        <a:bodyPr/>
        <a:lstStyle/>
        <a:p>
          <a:endParaRPr lang="zh-CN" altLang="en-US"/>
        </a:p>
      </dgm:t>
    </dgm:pt>
    <dgm:pt modelId="{6E8AAD49-250D-4D44-94A7-E8DA9DD0010F}">
      <dgm:prSet phldrT="[文本]"/>
      <dgm:spPr/>
      <dgm:t>
        <a:bodyPr/>
        <a:lstStyle/>
        <a:p>
          <a:r>
            <a:rPr lang="zh-CN" altLang="en-US" dirty="0" smtClean="0">
              <a:solidFill>
                <a:schemeClr val="tx1"/>
              </a:solidFill>
            </a:rPr>
            <a:t>党组书记是 第一责任人</a:t>
          </a:r>
        </a:p>
      </dgm:t>
    </dgm:pt>
    <dgm:pt modelId="{AB4D100A-DFF0-4613-83A3-31B14B2D05AE}" cxnId="{51530C2B-93C9-4C47-97DF-78716E9ECD87}" type="parTrans">
      <dgm:prSet/>
      <dgm:spPr/>
      <dgm:t>
        <a:bodyPr/>
        <a:lstStyle/>
        <a:p>
          <a:endParaRPr lang="zh-CN" altLang="en-US"/>
        </a:p>
      </dgm:t>
    </dgm:pt>
    <dgm:pt modelId="{B6B18F6A-6F1B-4000-A3E3-25E4A26993C4}" cxnId="{51530C2B-93C9-4C47-97DF-78716E9ECD87}" type="sibTrans">
      <dgm:prSet/>
      <dgm:spPr/>
      <dgm:t>
        <a:bodyPr/>
        <a:lstStyle/>
        <a:p>
          <a:endParaRPr lang="zh-CN" altLang="en-US"/>
        </a:p>
      </dgm:t>
    </dgm:pt>
    <dgm:pt modelId="{75D7FE91-757B-475D-B1E5-30EE2F197F39}">
      <dgm:prSet phldrT="[文本]"/>
      <dgm:spPr/>
      <dgm:t>
        <a:bodyPr/>
        <a:lstStyle/>
        <a:p>
          <a:r>
            <a:rPr lang="zh-CN" altLang="en-US" dirty="0" smtClean="0">
              <a:solidFill>
                <a:schemeClr val="tx2"/>
              </a:solidFill>
            </a:rPr>
            <a:t>第一线</a:t>
          </a:r>
          <a:endParaRPr lang="zh-CN" altLang="en-US" dirty="0">
            <a:solidFill>
              <a:schemeClr val="tx2"/>
            </a:solidFill>
          </a:endParaRPr>
        </a:p>
      </dgm:t>
    </dgm:pt>
    <dgm:pt modelId="{ADA2C5B1-043D-45AB-894F-5223030306E2}" cxnId="{A4243EC5-9CDD-4D04-B240-51A4BB5260F2}" type="parTrans">
      <dgm:prSet/>
      <dgm:spPr/>
      <dgm:t>
        <a:bodyPr/>
        <a:lstStyle/>
        <a:p>
          <a:endParaRPr lang="zh-CN" altLang="en-US"/>
        </a:p>
      </dgm:t>
    </dgm:pt>
    <dgm:pt modelId="{827F9899-E8B7-46AA-950D-D42D0CEC4552}" cxnId="{A4243EC5-9CDD-4D04-B240-51A4BB5260F2}" type="sibTrans">
      <dgm:prSet/>
      <dgm:spPr/>
      <dgm:t>
        <a:bodyPr/>
        <a:lstStyle/>
        <a:p>
          <a:endParaRPr lang="zh-CN" altLang="en-US"/>
        </a:p>
      </dgm:t>
    </dgm:pt>
    <dgm:pt modelId="{6909B9BF-3B0E-4639-9D60-5E1F195A237E}">
      <dgm:prSet phldrT="[文本]"/>
      <dgm:spPr/>
      <dgm:t>
        <a:bodyPr/>
        <a:lstStyle/>
        <a:p>
          <a:r>
            <a:rPr lang="zh-CN" altLang="en-US" dirty="0" smtClean="0">
              <a:solidFill>
                <a:schemeClr val="tx1"/>
              </a:solidFill>
            </a:rPr>
            <a:t>带头抓</a:t>
          </a:r>
          <a:endParaRPr lang="zh-CN" altLang="en-US" dirty="0">
            <a:solidFill>
              <a:schemeClr val="tx1"/>
            </a:solidFill>
          </a:endParaRPr>
        </a:p>
      </dgm:t>
    </dgm:pt>
    <dgm:pt modelId="{05616395-B07A-4EAC-AC1B-1DEF19DBA988}" cxnId="{987FF557-4CDA-4A57-AA95-A26B6404C785}" type="parTrans">
      <dgm:prSet/>
      <dgm:spPr/>
      <dgm:t>
        <a:bodyPr/>
        <a:lstStyle/>
        <a:p>
          <a:endParaRPr lang="zh-CN" altLang="en-US"/>
        </a:p>
      </dgm:t>
    </dgm:pt>
    <dgm:pt modelId="{571C2335-7934-400A-85EA-9B5B464DD68E}" cxnId="{987FF557-4CDA-4A57-AA95-A26B6404C785}" type="sibTrans">
      <dgm:prSet/>
      <dgm:spPr/>
      <dgm:t>
        <a:bodyPr/>
        <a:lstStyle/>
        <a:p>
          <a:endParaRPr lang="zh-CN" altLang="en-US"/>
        </a:p>
      </dgm:t>
    </dgm:pt>
    <dgm:pt modelId="{D44F7BE5-DDA2-4D39-B34D-5773ECA47478}">
      <dgm:prSet phldrT="[文本]"/>
      <dgm:spPr/>
      <dgm:t>
        <a:bodyPr/>
        <a:lstStyle/>
        <a:p>
          <a:r>
            <a:rPr lang="zh-CN" altLang="en-US" dirty="0" smtClean="0">
              <a:solidFill>
                <a:schemeClr val="tx1"/>
              </a:solidFill>
            </a:rPr>
            <a:t>其他党组成员“一岗双责”</a:t>
          </a:r>
        </a:p>
      </dgm:t>
    </dgm:pt>
    <dgm:pt modelId="{F91E961A-571A-4EED-A9B3-7611CC6F8ACE}" cxnId="{DE56EE8A-3DED-4B1A-8E7A-B74BF37EB531}" type="parTrans">
      <dgm:prSet/>
      <dgm:spPr/>
      <dgm:t>
        <a:bodyPr/>
        <a:lstStyle/>
        <a:p>
          <a:endParaRPr lang="zh-CN" altLang="en-US"/>
        </a:p>
      </dgm:t>
    </dgm:pt>
    <dgm:pt modelId="{84423421-929A-458B-9F20-02056AD8C75A}" cxnId="{DE56EE8A-3DED-4B1A-8E7A-B74BF37EB531}" type="sibTrans">
      <dgm:prSet/>
      <dgm:spPr/>
      <dgm:t>
        <a:bodyPr/>
        <a:lstStyle/>
        <a:p>
          <a:endParaRPr lang="zh-CN" altLang="en-US"/>
        </a:p>
      </dgm:t>
    </dgm:pt>
    <dgm:pt modelId="{8B9CFA91-ACCA-41AC-8AC7-F02CD9DAB451}">
      <dgm:prSet phldrT="[文本]"/>
      <dgm:spPr/>
      <dgm:t>
        <a:bodyPr/>
        <a:lstStyle/>
        <a:p>
          <a:r>
            <a:rPr lang="zh-CN" altLang="en-US" dirty="0" smtClean="0">
              <a:solidFill>
                <a:schemeClr val="tx1"/>
              </a:solidFill>
            </a:rPr>
            <a:t>抓分管</a:t>
          </a:r>
          <a:endParaRPr lang="zh-CN" altLang="en-US" dirty="0">
            <a:solidFill>
              <a:schemeClr val="tx1"/>
            </a:solidFill>
          </a:endParaRPr>
        </a:p>
      </dgm:t>
    </dgm:pt>
    <dgm:pt modelId="{3C107AF8-10DF-40B0-8C84-F6FCC2BDE682}" cxnId="{785A7AD8-3FCA-4FD5-B957-F70314B4621B}" type="parTrans">
      <dgm:prSet/>
      <dgm:spPr/>
      <dgm:t>
        <a:bodyPr/>
        <a:lstStyle/>
        <a:p>
          <a:endParaRPr lang="zh-CN" altLang="en-US"/>
        </a:p>
      </dgm:t>
    </dgm:pt>
    <dgm:pt modelId="{6154031A-45D6-4289-921A-5F606F3CC1C3}" cxnId="{785A7AD8-3FCA-4FD5-B957-F70314B4621B}" type="sibTrans">
      <dgm:prSet/>
      <dgm:spPr/>
      <dgm:t>
        <a:bodyPr/>
        <a:lstStyle/>
        <a:p>
          <a:endParaRPr lang="zh-CN" altLang="en-US"/>
        </a:p>
      </dgm:t>
    </dgm:pt>
    <dgm:pt modelId="{535CE08C-4F18-4AE7-9C9B-3BDE4DD50D96}">
      <dgm:prSet/>
      <dgm:spPr/>
      <dgm:t>
        <a:bodyPr/>
        <a:lstStyle/>
        <a:p>
          <a:r>
            <a:rPr lang="zh-CN" altLang="en-US" dirty="0" smtClean="0">
              <a:solidFill>
                <a:schemeClr val="tx1"/>
              </a:solidFill>
            </a:rPr>
            <a:t>分管领导是 直接责任人</a:t>
          </a:r>
        </a:p>
      </dgm:t>
    </dgm:pt>
    <dgm:pt modelId="{6C957A82-5A7B-48E2-96A9-CF3C18FDC906}" cxnId="{EAF5CE81-F3C1-4D8F-A261-689FFE0EA749}" type="parTrans">
      <dgm:prSet/>
      <dgm:spPr/>
      <dgm:t>
        <a:bodyPr/>
        <a:lstStyle/>
        <a:p>
          <a:endParaRPr lang="zh-CN" altLang="en-US"/>
        </a:p>
      </dgm:t>
    </dgm:pt>
    <dgm:pt modelId="{1CC6285D-F40C-41C1-96B2-5334D901893F}" cxnId="{EAF5CE81-F3C1-4D8F-A261-689FFE0EA749}" type="sibTrans">
      <dgm:prSet/>
      <dgm:spPr/>
      <dgm:t>
        <a:bodyPr/>
        <a:lstStyle/>
        <a:p>
          <a:endParaRPr lang="zh-CN" altLang="en-US"/>
        </a:p>
      </dgm:t>
    </dgm:pt>
    <dgm:pt modelId="{603F08FD-AEE4-41F2-BE53-864F0A186E75}">
      <dgm:prSet/>
      <dgm:spPr/>
      <dgm:t>
        <a:bodyPr/>
        <a:lstStyle/>
        <a:p>
          <a:r>
            <a:rPr lang="zh-CN" altLang="en-US" dirty="0" smtClean="0">
              <a:solidFill>
                <a:schemeClr val="tx1"/>
              </a:solidFill>
            </a:rPr>
            <a:t>协作工作</a:t>
          </a:r>
          <a:endParaRPr lang="zh-CN" altLang="en-US" dirty="0">
            <a:solidFill>
              <a:schemeClr val="tx1"/>
            </a:solidFill>
          </a:endParaRPr>
        </a:p>
      </dgm:t>
    </dgm:pt>
    <dgm:pt modelId="{85BA6CA3-30BC-4FA6-8A9B-52868BF46A08}" cxnId="{6740900A-D4F4-459C-B2F8-3819A187ED9D}" type="parTrans">
      <dgm:prSet/>
      <dgm:spPr/>
      <dgm:t>
        <a:bodyPr/>
        <a:lstStyle/>
        <a:p>
          <a:endParaRPr lang="zh-CN" altLang="en-US"/>
        </a:p>
      </dgm:t>
    </dgm:pt>
    <dgm:pt modelId="{0BE245B7-7CB6-4E38-8667-0C4BA0DB3880}" cxnId="{6740900A-D4F4-459C-B2F8-3819A187ED9D}" type="sibTrans">
      <dgm:prSet/>
      <dgm:spPr/>
      <dgm:t>
        <a:bodyPr/>
        <a:lstStyle/>
        <a:p>
          <a:endParaRPr lang="zh-CN" altLang="en-US"/>
        </a:p>
      </dgm:t>
    </dgm:pt>
    <dgm:pt modelId="{4FE61FF8-BC12-46F5-8E3B-302607D74E28}" type="pres">
      <dgm:prSet presAssocID="{7C7B4F22-656B-4C76-BC79-1A8DCCB8A74A}" presName="diagram" presStyleCnt="0">
        <dgm:presLayoutVars>
          <dgm:chPref val="1"/>
          <dgm:dir/>
          <dgm:animOne val="branch"/>
          <dgm:animLvl val="lvl"/>
          <dgm:resizeHandles val="exact"/>
        </dgm:presLayoutVars>
      </dgm:prSet>
      <dgm:spPr/>
      <dgm:t>
        <a:bodyPr/>
        <a:lstStyle/>
        <a:p>
          <a:endParaRPr lang="zh-CN" altLang="en-US"/>
        </a:p>
      </dgm:t>
    </dgm:pt>
    <dgm:pt modelId="{B0BD7C41-CFBC-43CD-80A8-2A15375BC597}" type="pres">
      <dgm:prSet presAssocID="{9590CAFE-1CE3-4722-B6E3-870496926937}" presName="root1" presStyleCnt="0"/>
      <dgm:spPr/>
    </dgm:pt>
    <dgm:pt modelId="{8A48B120-90D1-4A78-98C2-4203C2C0C772}" type="pres">
      <dgm:prSet presAssocID="{9590CAFE-1CE3-4722-B6E3-870496926937}" presName="LevelOneTextNode" presStyleLbl="node0" presStyleIdx="0" presStyleCnt="1">
        <dgm:presLayoutVars>
          <dgm:chPref val="3"/>
        </dgm:presLayoutVars>
      </dgm:prSet>
      <dgm:spPr/>
      <dgm:t>
        <a:bodyPr/>
        <a:lstStyle/>
        <a:p>
          <a:endParaRPr lang="zh-CN" altLang="en-US"/>
        </a:p>
      </dgm:t>
    </dgm:pt>
    <dgm:pt modelId="{D8EE4E69-6155-48D6-AF68-95AAA024688B}" type="pres">
      <dgm:prSet presAssocID="{9590CAFE-1CE3-4722-B6E3-870496926937}" presName="level2hierChild" presStyleCnt="0"/>
      <dgm:spPr/>
    </dgm:pt>
    <dgm:pt modelId="{5E8CB548-3116-43AA-BBD9-2CF014960E40}" type="pres">
      <dgm:prSet presAssocID="{AB4D100A-DFF0-4613-83A3-31B14B2D05AE}" presName="conn2-1" presStyleLbl="parChTrans1D2" presStyleIdx="0" presStyleCnt="3"/>
      <dgm:spPr/>
      <dgm:t>
        <a:bodyPr/>
        <a:lstStyle/>
        <a:p>
          <a:endParaRPr lang="zh-CN" altLang="en-US"/>
        </a:p>
      </dgm:t>
    </dgm:pt>
    <dgm:pt modelId="{0D46D67E-ED64-422B-AD1A-9A68BE2E41EF}" type="pres">
      <dgm:prSet presAssocID="{AB4D100A-DFF0-4613-83A3-31B14B2D05AE}" presName="connTx" presStyleLbl="parChTrans1D2" presStyleIdx="0" presStyleCnt="3"/>
      <dgm:spPr/>
      <dgm:t>
        <a:bodyPr/>
        <a:lstStyle/>
        <a:p>
          <a:endParaRPr lang="zh-CN" altLang="en-US"/>
        </a:p>
      </dgm:t>
    </dgm:pt>
    <dgm:pt modelId="{61D84F35-B5F6-409D-9AE6-71A06EF94045}" type="pres">
      <dgm:prSet presAssocID="{6E8AAD49-250D-4D44-94A7-E8DA9DD0010F}" presName="root2" presStyleCnt="0"/>
      <dgm:spPr/>
    </dgm:pt>
    <dgm:pt modelId="{42617614-27B4-4978-A1F5-13A312E20214}" type="pres">
      <dgm:prSet presAssocID="{6E8AAD49-250D-4D44-94A7-E8DA9DD0010F}" presName="LevelTwoTextNode" presStyleLbl="node2" presStyleIdx="0" presStyleCnt="3">
        <dgm:presLayoutVars>
          <dgm:chPref val="3"/>
        </dgm:presLayoutVars>
      </dgm:prSet>
      <dgm:spPr/>
      <dgm:t>
        <a:bodyPr/>
        <a:lstStyle/>
        <a:p>
          <a:endParaRPr lang="zh-CN" altLang="en-US"/>
        </a:p>
      </dgm:t>
    </dgm:pt>
    <dgm:pt modelId="{472B9B82-A0F1-4E73-8763-71D1BFA89104}" type="pres">
      <dgm:prSet presAssocID="{6E8AAD49-250D-4D44-94A7-E8DA9DD0010F}" presName="level3hierChild" presStyleCnt="0"/>
      <dgm:spPr/>
    </dgm:pt>
    <dgm:pt modelId="{37CDC4C1-0931-4C79-8A25-2313B6DD8732}" type="pres">
      <dgm:prSet presAssocID="{ADA2C5B1-043D-45AB-894F-5223030306E2}" presName="conn2-1" presStyleLbl="parChTrans1D3" presStyleIdx="0" presStyleCnt="4"/>
      <dgm:spPr/>
      <dgm:t>
        <a:bodyPr/>
        <a:lstStyle/>
        <a:p>
          <a:endParaRPr lang="zh-CN" altLang="en-US"/>
        </a:p>
      </dgm:t>
    </dgm:pt>
    <dgm:pt modelId="{7BA18B3E-04AE-4D74-A1A4-14A101766746}" type="pres">
      <dgm:prSet presAssocID="{ADA2C5B1-043D-45AB-894F-5223030306E2}" presName="connTx" presStyleLbl="parChTrans1D3" presStyleIdx="0" presStyleCnt="4"/>
      <dgm:spPr/>
      <dgm:t>
        <a:bodyPr/>
        <a:lstStyle/>
        <a:p>
          <a:endParaRPr lang="zh-CN" altLang="en-US"/>
        </a:p>
      </dgm:t>
    </dgm:pt>
    <dgm:pt modelId="{882EFCCF-F9FC-4594-8320-F99294C6C3D4}" type="pres">
      <dgm:prSet presAssocID="{75D7FE91-757B-475D-B1E5-30EE2F197F39}" presName="root2" presStyleCnt="0"/>
      <dgm:spPr/>
    </dgm:pt>
    <dgm:pt modelId="{EAB185E5-0CFF-428E-8511-67F0A219E75C}" type="pres">
      <dgm:prSet presAssocID="{75D7FE91-757B-475D-B1E5-30EE2F197F39}" presName="LevelTwoTextNode" presStyleLbl="node3" presStyleIdx="0" presStyleCnt="4">
        <dgm:presLayoutVars>
          <dgm:chPref val="3"/>
        </dgm:presLayoutVars>
      </dgm:prSet>
      <dgm:spPr/>
      <dgm:t>
        <a:bodyPr/>
        <a:lstStyle/>
        <a:p>
          <a:endParaRPr lang="zh-CN" altLang="en-US"/>
        </a:p>
      </dgm:t>
    </dgm:pt>
    <dgm:pt modelId="{A9ADFC8D-30B6-4D22-8044-41C575718813}" type="pres">
      <dgm:prSet presAssocID="{75D7FE91-757B-475D-B1E5-30EE2F197F39}" presName="level3hierChild" presStyleCnt="0"/>
      <dgm:spPr/>
    </dgm:pt>
    <dgm:pt modelId="{1430177E-D319-4AF3-917F-6963E6864F14}" type="pres">
      <dgm:prSet presAssocID="{05616395-B07A-4EAC-AC1B-1DEF19DBA988}" presName="conn2-1" presStyleLbl="parChTrans1D3" presStyleIdx="1" presStyleCnt="4"/>
      <dgm:spPr/>
      <dgm:t>
        <a:bodyPr/>
        <a:lstStyle/>
        <a:p>
          <a:endParaRPr lang="zh-CN" altLang="en-US"/>
        </a:p>
      </dgm:t>
    </dgm:pt>
    <dgm:pt modelId="{2B944C4B-E76B-4251-B1E2-93A0B7023144}" type="pres">
      <dgm:prSet presAssocID="{05616395-B07A-4EAC-AC1B-1DEF19DBA988}" presName="connTx" presStyleLbl="parChTrans1D3" presStyleIdx="1" presStyleCnt="4"/>
      <dgm:spPr/>
      <dgm:t>
        <a:bodyPr/>
        <a:lstStyle/>
        <a:p>
          <a:endParaRPr lang="zh-CN" altLang="en-US"/>
        </a:p>
      </dgm:t>
    </dgm:pt>
    <dgm:pt modelId="{61D61D4D-C81A-4E4C-AC3F-FBFDD0AB3107}" type="pres">
      <dgm:prSet presAssocID="{6909B9BF-3B0E-4639-9D60-5E1F195A237E}" presName="root2" presStyleCnt="0"/>
      <dgm:spPr/>
    </dgm:pt>
    <dgm:pt modelId="{36A9124C-A801-461B-8539-C411A1DF4727}" type="pres">
      <dgm:prSet presAssocID="{6909B9BF-3B0E-4639-9D60-5E1F195A237E}" presName="LevelTwoTextNode" presStyleLbl="node3" presStyleIdx="1" presStyleCnt="4">
        <dgm:presLayoutVars>
          <dgm:chPref val="3"/>
        </dgm:presLayoutVars>
      </dgm:prSet>
      <dgm:spPr/>
      <dgm:t>
        <a:bodyPr/>
        <a:lstStyle/>
        <a:p>
          <a:endParaRPr lang="zh-CN" altLang="en-US"/>
        </a:p>
      </dgm:t>
    </dgm:pt>
    <dgm:pt modelId="{ADB672BA-2661-4024-989F-496F3E5373EC}" type="pres">
      <dgm:prSet presAssocID="{6909B9BF-3B0E-4639-9D60-5E1F195A237E}" presName="level3hierChild" presStyleCnt="0"/>
      <dgm:spPr/>
    </dgm:pt>
    <dgm:pt modelId="{9B458E52-2F66-46A1-8174-B533D4CF70FE}" type="pres">
      <dgm:prSet presAssocID="{6C957A82-5A7B-48E2-96A9-CF3C18FDC906}" presName="conn2-1" presStyleLbl="parChTrans1D2" presStyleIdx="1" presStyleCnt="3"/>
      <dgm:spPr/>
      <dgm:t>
        <a:bodyPr/>
        <a:lstStyle/>
        <a:p>
          <a:endParaRPr lang="zh-CN" altLang="en-US"/>
        </a:p>
      </dgm:t>
    </dgm:pt>
    <dgm:pt modelId="{48C6D89C-65C4-4843-9441-E999DACD92C7}" type="pres">
      <dgm:prSet presAssocID="{6C957A82-5A7B-48E2-96A9-CF3C18FDC906}" presName="connTx" presStyleLbl="parChTrans1D2" presStyleIdx="1" presStyleCnt="3"/>
      <dgm:spPr/>
      <dgm:t>
        <a:bodyPr/>
        <a:lstStyle/>
        <a:p>
          <a:endParaRPr lang="zh-CN" altLang="en-US"/>
        </a:p>
      </dgm:t>
    </dgm:pt>
    <dgm:pt modelId="{D280DD3A-2EEF-41DC-BDEC-DF949D430652}" type="pres">
      <dgm:prSet presAssocID="{535CE08C-4F18-4AE7-9C9B-3BDE4DD50D96}" presName="root2" presStyleCnt="0"/>
      <dgm:spPr/>
    </dgm:pt>
    <dgm:pt modelId="{011D0F43-298F-40D9-A577-820E2F65BBC9}" type="pres">
      <dgm:prSet presAssocID="{535CE08C-4F18-4AE7-9C9B-3BDE4DD50D96}" presName="LevelTwoTextNode" presStyleLbl="node2" presStyleIdx="1" presStyleCnt="3">
        <dgm:presLayoutVars>
          <dgm:chPref val="3"/>
        </dgm:presLayoutVars>
      </dgm:prSet>
      <dgm:spPr/>
      <dgm:t>
        <a:bodyPr/>
        <a:lstStyle/>
        <a:p>
          <a:endParaRPr lang="zh-CN" altLang="en-US"/>
        </a:p>
      </dgm:t>
    </dgm:pt>
    <dgm:pt modelId="{C8F2F5FF-26B6-4334-9FE0-1916AE8CF207}" type="pres">
      <dgm:prSet presAssocID="{535CE08C-4F18-4AE7-9C9B-3BDE4DD50D96}" presName="level3hierChild" presStyleCnt="0"/>
      <dgm:spPr/>
    </dgm:pt>
    <dgm:pt modelId="{4334BCC6-15B2-4742-8CB2-772DD3ABDF35}" type="pres">
      <dgm:prSet presAssocID="{85BA6CA3-30BC-4FA6-8A9B-52868BF46A08}" presName="conn2-1" presStyleLbl="parChTrans1D3" presStyleIdx="2" presStyleCnt="4"/>
      <dgm:spPr/>
      <dgm:t>
        <a:bodyPr/>
        <a:lstStyle/>
        <a:p>
          <a:endParaRPr lang="zh-CN" altLang="en-US"/>
        </a:p>
      </dgm:t>
    </dgm:pt>
    <dgm:pt modelId="{B15927F7-19C3-4D64-9AAF-AE88E2ADE366}" type="pres">
      <dgm:prSet presAssocID="{85BA6CA3-30BC-4FA6-8A9B-52868BF46A08}" presName="connTx" presStyleLbl="parChTrans1D3" presStyleIdx="2" presStyleCnt="4"/>
      <dgm:spPr/>
      <dgm:t>
        <a:bodyPr/>
        <a:lstStyle/>
        <a:p>
          <a:endParaRPr lang="zh-CN" altLang="en-US"/>
        </a:p>
      </dgm:t>
    </dgm:pt>
    <dgm:pt modelId="{8009A13E-AAE0-416A-BC72-EEE8C6102B59}" type="pres">
      <dgm:prSet presAssocID="{603F08FD-AEE4-41F2-BE53-864F0A186E75}" presName="root2" presStyleCnt="0"/>
      <dgm:spPr/>
    </dgm:pt>
    <dgm:pt modelId="{1C7FB5FA-2335-46D1-82D7-88A697440085}" type="pres">
      <dgm:prSet presAssocID="{603F08FD-AEE4-41F2-BE53-864F0A186E75}" presName="LevelTwoTextNode" presStyleLbl="node3" presStyleIdx="2" presStyleCnt="4">
        <dgm:presLayoutVars>
          <dgm:chPref val="3"/>
        </dgm:presLayoutVars>
      </dgm:prSet>
      <dgm:spPr/>
      <dgm:t>
        <a:bodyPr/>
        <a:lstStyle/>
        <a:p>
          <a:endParaRPr lang="zh-CN" altLang="en-US"/>
        </a:p>
      </dgm:t>
    </dgm:pt>
    <dgm:pt modelId="{933962C6-B5D0-43B0-BE71-060024607C56}" type="pres">
      <dgm:prSet presAssocID="{603F08FD-AEE4-41F2-BE53-864F0A186E75}" presName="level3hierChild" presStyleCnt="0"/>
      <dgm:spPr/>
    </dgm:pt>
    <dgm:pt modelId="{3CED2243-957A-4DC0-B10E-C2213EE1C47E}" type="pres">
      <dgm:prSet presAssocID="{F91E961A-571A-4EED-A9B3-7611CC6F8ACE}" presName="conn2-1" presStyleLbl="parChTrans1D2" presStyleIdx="2" presStyleCnt="3"/>
      <dgm:spPr/>
      <dgm:t>
        <a:bodyPr/>
        <a:lstStyle/>
        <a:p>
          <a:endParaRPr lang="zh-CN" altLang="en-US"/>
        </a:p>
      </dgm:t>
    </dgm:pt>
    <dgm:pt modelId="{6C7B1279-5779-4E6A-96DF-4659DA052579}" type="pres">
      <dgm:prSet presAssocID="{F91E961A-571A-4EED-A9B3-7611CC6F8ACE}" presName="connTx" presStyleLbl="parChTrans1D2" presStyleIdx="2" presStyleCnt="3"/>
      <dgm:spPr/>
      <dgm:t>
        <a:bodyPr/>
        <a:lstStyle/>
        <a:p>
          <a:endParaRPr lang="zh-CN" altLang="en-US"/>
        </a:p>
      </dgm:t>
    </dgm:pt>
    <dgm:pt modelId="{4C7B93C6-5BC1-49C6-82CC-DB0B15263A73}" type="pres">
      <dgm:prSet presAssocID="{D44F7BE5-DDA2-4D39-B34D-5773ECA47478}" presName="root2" presStyleCnt="0"/>
      <dgm:spPr/>
    </dgm:pt>
    <dgm:pt modelId="{30395EA4-4EAB-46EE-83A4-214A79AFD04A}" type="pres">
      <dgm:prSet presAssocID="{D44F7BE5-DDA2-4D39-B34D-5773ECA47478}" presName="LevelTwoTextNode" presStyleLbl="node2" presStyleIdx="2" presStyleCnt="3">
        <dgm:presLayoutVars>
          <dgm:chPref val="3"/>
        </dgm:presLayoutVars>
      </dgm:prSet>
      <dgm:spPr/>
      <dgm:t>
        <a:bodyPr/>
        <a:lstStyle/>
        <a:p>
          <a:endParaRPr lang="zh-CN" altLang="en-US"/>
        </a:p>
      </dgm:t>
    </dgm:pt>
    <dgm:pt modelId="{A9842A49-247D-461F-B5ED-2DDE9EEBDEBE}" type="pres">
      <dgm:prSet presAssocID="{D44F7BE5-DDA2-4D39-B34D-5773ECA47478}" presName="level3hierChild" presStyleCnt="0"/>
      <dgm:spPr/>
    </dgm:pt>
    <dgm:pt modelId="{5BA86C61-CC62-4CDC-8362-459D48372EF1}" type="pres">
      <dgm:prSet presAssocID="{3C107AF8-10DF-40B0-8C84-F6FCC2BDE682}" presName="conn2-1" presStyleLbl="parChTrans1D3" presStyleIdx="3" presStyleCnt="4"/>
      <dgm:spPr/>
      <dgm:t>
        <a:bodyPr/>
        <a:lstStyle/>
        <a:p>
          <a:endParaRPr lang="zh-CN" altLang="en-US"/>
        </a:p>
      </dgm:t>
    </dgm:pt>
    <dgm:pt modelId="{1D047C3A-18E2-4C3A-92D0-59F87D663BA8}" type="pres">
      <dgm:prSet presAssocID="{3C107AF8-10DF-40B0-8C84-F6FCC2BDE682}" presName="connTx" presStyleLbl="parChTrans1D3" presStyleIdx="3" presStyleCnt="4"/>
      <dgm:spPr/>
      <dgm:t>
        <a:bodyPr/>
        <a:lstStyle/>
        <a:p>
          <a:endParaRPr lang="zh-CN" altLang="en-US"/>
        </a:p>
      </dgm:t>
    </dgm:pt>
    <dgm:pt modelId="{EB0431B5-28B8-4428-B8FE-F37393B5D165}" type="pres">
      <dgm:prSet presAssocID="{8B9CFA91-ACCA-41AC-8AC7-F02CD9DAB451}" presName="root2" presStyleCnt="0"/>
      <dgm:spPr/>
    </dgm:pt>
    <dgm:pt modelId="{94CEC864-1753-41A5-8C9F-C489413DCEA7}" type="pres">
      <dgm:prSet presAssocID="{8B9CFA91-ACCA-41AC-8AC7-F02CD9DAB451}" presName="LevelTwoTextNode" presStyleLbl="node3" presStyleIdx="3" presStyleCnt="4">
        <dgm:presLayoutVars>
          <dgm:chPref val="3"/>
        </dgm:presLayoutVars>
      </dgm:prSet>
      <dgm:spPr/>
      <dgm:t>
        <a:bodyPr/>
        <a:lstStyle/>
        <a:p>
          <a:endParaRPr lang="zh-CN" altLang="en-US"/>
        </a:p>
      </dgm:t>
    </dgm:pt>
    <dgm:pt modelId="{D62624C0-B860-40E9-9928-0DCE90FFC23D}" type="pres">
      <dgm:prSet presAssocID="{8B9CFA91-ACCA-41AC-8AC7-F02CD9DAB451}" presName="level3hierChild" presStyleCnt="0"/>
      <dgm:spPr/>
    </dgm:pt>
  </dgm:ptLst>
  <dgm:cxnLst>
    <dgm:cxn modelId="{D1E94E7D-737F-4654-B656-8A71B90620FD}" type="presOf" srcId="{535CE08C-4F18-4AE7-9C9B-3BDE4DD50D96}" destId="{011D0F43-298F-40D9-A577-820E2F65BBC9}" srcOrd="0" destOrd="0" presId="urn:microsoft.com/office/officeart/2005/8/layout/hierarchy2"/>
    <dgm:cxn modelId="{0B453D50-4B16-4580-BA5A-10A0C704CDB3}" type="presOf" srcId="{7C7B4F22-656B-4C76-BC79-1A8DCCB8A74A}" destId="{4FE61FF8-BC12-46F5-8E3B-302607D74E28}" srcOrd="0" destOrd="0" presId="urn:microsoft.com/office/officeart/2005/8/layout/hierarchy2"/>
    <dgm:cxn modelId="{785A7AD8-3FCA-4FD5-B957-F70314B4621B}" srcId="{D44F7BE5-DDA2-4D39-B34D-5773ECA47478}" destId="{8B9CFA91-ACCA-41AC-8AC7-F02CD9DAB451}" srcOrd="0" destOrd="0" parTransId="{3C107AF8-10DF-40B0-8C84-F6FCC2BDE682}" sibTransId="{6154031A-45D6-4289-921A-5F606F3CC1C3}"/>
    <dgm:cxn modelId="{610180E6-834D-45D8-AF89-FC095137F625}" type="presOf" srcId="{9590CAFE-1CE3-4722-B6E3-870496926937}" destId="{8A48B120-90D1-4A78-98C2-4203C2C0C772}" srcOrd="0" destOrd="0" presId="urn:microsoft.com/office/officeart/2005/8/layout/hierarchy2"/>
    <dgm:cxn modelId="{83DDC063-3267-45AA-A958-71AFF498C6E8}" type="presOf" srcId="{AB4D100A-DFF0-4613-83A3-31B14B2D05AE}" destId="{0D46D67E-ED64-422B-AD1A-9A68BE2E41EF}" srcOrd="1" destOrd="0" presId="urn:microsoft.com/office/officeart/2005/8/layout/hierarchy2"/>
    <dgm:cxn modelId="{A91DE663-F4FF-4DD3-B22E-3102EE8BEA1B}" type="presOf" srcId="{F91E961A-571A-4EED-A9B3-7611CC6F8ACE}" destId="{6C7B1279-5779-4E6A-96DF-4659DA052579}" srcOrd="1" destOrd="0" presId="urn:microsoft.com/office/officeart/2005/8/layout/hierarchy2"/>
    <dgm:cxn modelId="{93E2F4E3-B79F-4D23-8BF1-00C8D5A66E9A}" type="presOf" srcId="{ADA2C5B1-043D-45AB-894F-5223030306E2}" destId="{37CDC4C1-0931-4C79-8A25-2313B6DD8732}" srcOrd="0" destOrd="0" presId="urn:microsoft.com/office/officeart/2005/8/layout/hierarchy2"/>
    <dgm:cxn modelId="{71E7F228-B79E-40C7-AA5E-B856654350C5}" type="presOf" srcId="{6909B9BF-3B0E-4639-9D60-5E1F195A237E}" destId="{36A9124C-A801-461B-8539-C411A1DF4727}" srcOrd="0" destOrd="0" presId="urn:microsoft.com/office/officeart/2005/8/layout/hierarchy2"/>
    <dgm:cxn modelId="{EAF5CE81-F3C1-4D8F-A261-689FFE0EA749}" srcId="{9590CAFE-1CE3-4722-B6E3-870496926937}" destId="{535CE08C-4F18-4AE7-9C9B-3BDE4DD50D96}" srcOrd="1" destOrd="0" parTransId="{6C957A82-5A7B-48E2-96A9-CF3C18FDC906}" sibTransId="{1CC6285D-F40C-41C1-96B2-5334D901893F}"/>
    <dgm:cxn modelId="{9EDBE25D-A1C8-4694-81CE-C9777E9D7701}" type="presOf" srcId="{6C957A82-5A7B-48E2-96A9-CF3C18FDC906}" destId="{48C6D89C-65C4-4843-9441-E999DACD92C7}" srcOrd="1" destOrd="0" presId="urn:microsoft.com/office/officeart/2005/8/layout/hierarchy2"/>
    <dgm:cxn modelId="{EA4A555C-C0B4-4C32-8803-F67D6CD2E653}" type="presOf" srcId="{603F08FD-AEE4-41F2-BE53-864F0A186E75}" destId="{1C7FB5FA-2335-46D1-82D7-88A697440085}" srcOrd="0" destOrd="0" presId="urn:microsoft.com/office/officeart/2005/8/layout/hierarchy2"/>
    <dgm:cxn modelId="{11E20B99-43AA-40B8-AD95-A193652C6E5C}" type="presOf" srcId="{75D7FE91-757B-475D-B1E5-30EE2F197F39}" destId="{EAB185E5-0CFF-428E-8511-67F0A219E75C}" srcOrd="0" destOrd="0" presId="urn:microsoft.com/office/officeart/2005/8/layout/hierarchy2"/>
    <dgm:cxn modelId="{D1B4A3CF-F501-4F3E-8F23-91F1274CC42F}" type="presOf" srcId="{85BA6CA3-30BC-4FA6-8A9B-52868BF46A08}" destId="{B15927F7-19C3-4D64-9AAF-AE88E2ADE366}" srcOrd="1" destOrd="0" presId="urn:microsoft.com/office/officeart/2005/8/layout/hierarchy2"/>
    <dgm:cxn modelId="{D5D29C99-39A9-451B-AB48-B42C67B9E043}" type="presOf" srcId="{8B9CFA91-ACCA-41AC-8AC7-F02CD9DAB451}" destId="{94CEC864-1753-41A5-8C9F-C489413DCEA7}" srcOrd="0" destOrd="0" presId="urn:microsoft.com/office/officeart/2005/8/layout/hierarchy2"/>
    <dgm:cxn modelId="{51530C2B-93C9-4C47-97DF-78716E9ECD87}" srcId="{9590CAFE-1CE3-4722-B6E3-870496926937}" destId="{6E8AAD49-250D-4D44-94A7-E8DA9DD0010F}" srcOrd="0" destOrd="0" parTransId="{AB4D100A-DFF0-4613-83A3-31B14B2D05AE}" sibTransId="{B6B18F6A-6F1B-4000-A3E3-25E4A26993C4}"/>
    <dgm:cxn modelId="{D34947F9-9D9A-4467-AF7F-3446C46FFE93}" type="presOf" srcId="{ADA2C5B1-043D-45AB-894F-5223030306E2}" destId="{7BA18B3E-04AE-4D74-A1A4-14A101766746}" srcOrd="1" destOrd="0" presId="urn:microsoft.com/office/officeart/2005/8/layout/hierarchy2"/>
    <dgm:cxn modelId="{987FF557-4CDA-4A57-AA95-A26B6404C785}" srcId="{6E8AAD49-250D-4D44-94A7-E8DA9DD0010F}" destId="{6909B9BF-3B0E-4639-9D60-5E1F195A237E}" srcOrd="1" destOrd="0" parTransId="{05616395-B07A-4EAC-AC1B-1DEF19DBA988}" sibTransId="{571C2335-7934-400A-85EA-9B5B464DD68E}"/>
    <dgm:cxn modelId="{95AE4B87-01F5-4E39-8415-5918F320E41B}" srcId="{7C7B4F22-656B-4C76-BC79-1A8DCCB8A74A}" destId="{9590CAFE-1CE3-4722-B6E3-870496926937}" srcOrd="0" destOrd="0" parTransId="{55306F08-D536-4ED2-8AC0-E48CB9EBF718}" sibTransId="{677F5F3B-BA46-46D7-8014-3FF8E80068EA}"/>
    <dgm:cxn modelId="{340AE72E-6CB4-4C8A-AC92-F48605627EA9}" type="presOf" srcId="{6C957A82-5A7B-48E2-96A9-CF3C18FDC906}" destId="{9B458E52-2F66-46A1-8174-B533D4CF70FE}" srcOrd="0" destOrd="0" presId="urn:microsoft.com/office/officeart/2005/8/layout/hierarchy2"/>
    <dgm:cxn modelId="{1F3369DF-FDDE-4632-B122-4F2F74F09A1D}" type="presOf" srcId="{85BA6CA3-30BC-4FA6-8A9B-52868BF46A08}" destId="{4334BCC6-15B2-4742-8CB2-772DD3ABDF35}" srcOrd="0" destOrd="0" presId="urn:microsoft.com/office/officeart/2005/8/layout/hierarchy2"/>
    <dgm:cxn modelId="{7EBCC7EE-DCE9-4810-ACCF-63747A6783F0}" type="presOf" srcId="{6E8AAD49-250D-4D44-94A7-E8DA9DD0010F}" destId="{42617614-27B4-4978-A1F5-13A312E20214}" srcOrd="0" destOrd="0" presId="urn:microsoft.com/office/officeart/2005/8/layout/hierarchy2"/>
    <dgm:cxn modelId="{DE56EE8A-3DED-4B1A-8E7A-B74BF37EB531}" srcId="{9590CAFE-1CE3-4722-B6E3-870496926937}" destId="{D44F7BE5-DDA2-4D39-B34D-5773ECA47478}" srcOrd="2" destOrd="0" parTransId="{F91E961A-571A-4EED-A9B3-7611CC6F8ACE}" sibTransId="{84423421-929A-458B-9F20-02056AD8C75A}"/>
    <dgm:cxn modelId="{D74C97AB-F2C0-4313-88B7-92F698A9068E}" type="presOf" srcId="{D44F7BE5-DDA2-4D39-B34D-5773ECA47478}" destId="{30395EA4-4EAB-46EE-83A4-214A79AFD04A}" srcOrd="0" destOrd="0" presId="urn:microsoft.com/office/officeart/2005/8/layout/hierarchy2"/>
    <dgm:cxn modelId="{CB0E305A-3014-4730-8F23-696A56AEACC6}" type="presOf" srcId="{AB4D100A-DFF0-4613-83A3-31B14B2D05AE}" destId="{5E8CB548-3116-43AA-BBD9-2CF014960E40}" srcOrd="0" destOrd="0" presId="urn:microsoft.com/office/officeart/2005/8/layout/hierarchy2"/>
    <dgm:cxn modelId="{CE5142FC-E541-4E75-93C2-F8EF14FAABF4}" type="presOf" srcId="{F91E961A-571A-4EED-A9B3-7611CC6F8ACE}" destId="{3CED2243-957A-4DC0-B10E-C2213EE1C47E}" srcOrd="0" destOrd="0" presId="urn:microsoft.com/office/officeart/2005/8/layout/hierarchy2"/>
    <dgm:cxn modelId="{81750F68-4B8E-4714-B1D9-1BE555775672}" type="presOf" srcId="{05616395-B07A-4EAC-AC1B-1DEF19DBA988}" destId="{1430177E-D319-4AF3-917F-6963E6864F14}" srcOrd="0" destOrd="0" presId="urn:microsoft.com/office/officeart/2005/8/layout/hierarchy2"/>
    <dgm:cxn modelId="{7D40B0F4-AD7E-4832-B7E6-1C3BC893CC52}" type="presOf" srcId="{3C107AF8-10DF-40B0-8C84-F6FCC2BDE682}" destId="{1D047C3A-18E2-4C3A-92D0-59F87D663BA8}" srcOrd="1" destOrd="0" presId="urn:microsoft.com/office/officeart/2005/8/layout/hierarchy2"/>
    <dgm:cxn modelId="{32B79892-7CD1-486F-ABEC-5885A7291092}" type="presOf" srcId="{05616395-B07A-4EAC-AC1B-1DEF19DBA988}" destId="{2B944C4B-E76B-4251-B1E2-93A0B7023144}" srcOrd="1" destOrd="0" presId="urn:microsoft.com/office/officeart/2005/8/layout/hierarchy2"/>
    <dgm:cxn modelId="{A4243EC5-9CDD-4D04-B240-51A4BB5260F2}" srcId="{6E8AAD49-250D-4D44-94A7-E8DA9DD0010F}" destId="{75D7FE91-757B-475D-B1E5-30EE2F197F39}" srcOrd="0" destOrd="0" parTransId="{ADA2C5B1-043D-45AB-894F-5223030306E2}" sibTransId="{827F9899-E8B7-46AA-950D-D42D0CEC4552}"/>
    <dgm:cxn modelId="{827B93C8-588C-49EB-A5D9-CC62694C2F51}" type="presOf" srcId="{3C107AF8-10DF-40B0-8C84-F6FCC2BDE682}" destId="{5BA86C61-CC62-4CDC-8362-459D48372EF1}" srcOrd="0" destOrd="0" presId="urn:microsoft.com/office/officeart/2005/8/layout/hierarchy2"/>
    <dgm:cxn modelId="{6740900A-D4F4-459C-B2F8-3819A187ED9D}" srcId="{535CE08C-4F18-4AE7-9C9B-3BDE4DD50D96}" destId="{603F08FD-AEE4-41F2-BE53-864F0A186E75}" srcOrd="0" destOrd="0" parTransId="{85BA6CA3-30BC-4FA6-8A9B-52868BF46A08}" sibTransId="{0BE245B7-7CB6-4E38-8667-0C4BA0DB3880}"/>
    <dgm:cxn modelId="{7535B09E-64AA-4461-BC72-B77843AAB862}" type="presParOf" srcId="{4FE61FF8-BC12-46F5-8E3B-302607D74E28}" destId="{B0BD7C41-CFBC-43CD-80A8-2A15375BC597}" srcOrd="0" destOrd="0" presId="urn:microsoft.com/office/officeart/2005/8/layout/hierarchy2"/>
    <dgm:cxn modelId="{A7C00DB3-4E6E-42DD-A81A-047F707B59D9}" type="presParOf" srcId="{B0BD7C41-CFBC-43CD-80A8-2A15375BC597}" destId="{8A48B120-90D1-4A78-98C2-4203C2C0C772}" srcOrd="0" destOrd="0" presId="urn:microsoft.com/office/officeart/2005/8/layout/hierarchy2"/>
    <dgm:cxn modelId="{C6E954F6-D29F-498F-A566-2DF8CAC51F94}" type="presParOf" srcId="{B0BD7C41-CFBC-43CD-80A8-2A15375BC597}" destId="{D8EE4E69-6155-48D6-AF68-95AAA024688B}" srcOrd="1" destOrd="0" presId="urn:microsoft.com/office/officeart/2005/8/layout/hierarchy2"/>
    <dgm:cxn modelId="{CD08CA1F-BCBC-4F6A-898E-BD2BAD5FF01D}" type="presParOf" srcId="{D8EE4E69-6155-48D6-AF68-95AAA024688B}" destId="{5E8CB548-3116-43AA-BBD9-2CF014960E40}" srcOrd="0" destOrd="0" presId="urn:microsoft.com/office/officeart/2005/8/layout/hierarchy2"/>
    <dgm:cxn modelId="{9219BB03-8460-47CA-A4C4-3DE11DA50292}" type="presParOf" srcId="{5E8CB548-3116-43AA-BBD9-2CF014960E40}" destId="{0D46D67E-ED64-422B-AD1A-9A68BE2E41EF}" srcOrd="0" destOrd="0" presId="urn:microsoft.com/office/officeart/2005/8/layout/hierarchy2"/>
    <dgm:cxn modelId="{245DAEDF-357B-4FC4-A049-224F1639EED3}" type="presParOf" srcId="{D8EE4E69-6155-48D6-AF68-95AAA024688B}" destId="{61D84F35-B5F6-409D-9AE6-71A06EF94045}" srcOrd="1" destOrd="0" presId="urn:microsoft.com/office/officeart/2005/8/layout/hierarchy2"/>
    <dgm:cxn modelId="{62634552-C2FF-4C96-8F24-6492DEB7FEFE}" type="presParOf" srcId="{61D84F35-B5F6-409D-9AE6-71A06EF94045}" destId="{42617614-27B4-4978-A1F5-13A312E20214}" srcOrd="0" destOrd="0" presId="urn:microsoft.com/office/officeart/2005/8/layout/hierarchy2"/>
    <dgm:cxn modelId="{99F68C7B-7BDB-441F-9FC3-33C9CF8F5B05}" type="presParOf" srcId="{61D84F35-B5F6-409D-9AE6-71A06EF94045}" destId="{472B9B82-A0F1-4E73-8763-71D1BFA89104}" srcOrd="1" destOrd="0" presId="urn:microsoft.com/office/officeart/2005/8/layout/hierarchy2"/>
    <dgm:cxn modelId="{0787A068-7ADC-487B-9E46-A7565694F9BA}" type="presParOf" srcId="{472B9B82-A0F1-4E73-8763-71D1BFA89104}" destId="{37CDC4C1-0931-4C79-8A25-2313B6DD8732}" srcOrd="0" destOrd="0" presId="urn:microsoft.com/office/officeart/2005/8/layout/hierarchy2"/>
    <dgm:cxn modelId="{40B5DFAC-BA11-4A17-BBC1-7C071ADEC070}" type="presParOf" srcId="{37CDC4C1-0931-4C79-8A25-2313B6DD8732}" destId="{7BA18B3E-04AE-4D74-A1A4-14A101766746}" srcOrd="0" destOrd="0" presId="urn:microsoft.com/office/officeart/2005/8/layout/hierarchy2"/>
    <dgm:cxn modelId="{CB61699B-71B4-4CE7-ACCE-D806F1556405}" type="presParOf" srcId="{472B9B82-A0F1-4E73-8763-71D1BFA89104}" destId="{882EFCCF-F9FC-4594-8320-F99294C6C3D4}" srcOrd="1" destOrd="0" presId="urn:microsoft.com/office/officeart/2005/8/layout/hierarchy2"/>
    <dgm:cxn modelId="{B382FBD1-CF36-410F-8C09-10C286CE8D1C}" type="presParOf" srcId="{882EFCCF-F9FC-4594-8320-F99294C6C3D4}" destId="{EAB185E5-0CFF-428E-8511-67F0A219E75C}" srcOrd="0" destOrd="0" presId="urn:microsoft.com/office/officeart/2005/8/layout/hierarchy2"/>
    <dgm:cxn modelId="{CB1765FC-A1B2-4121-895E-D5333BECDEAB}" type="presParOf" srcId="{882EFCCF-F9FC-4594-8320-F99294C6C3D4}" destId="{A9ADFC8D-30B6-4D22-8044-41C575718813}" srcOrd="1" destOrd="0" presId="urn:microsoft.com/office/officeart/2005/8/layout/hierarchy2"/>
    <dgm:cxn modelId="{B4E617CF-BE26-49AA-96AF-5AAC339C74B3}" type="presParOf" srcId="{472B9B82-A0F1-4E73-8763-71D1BFA89104}" destId="{1430177E-D319-4AF3-917F-6963E6864F14}" srcOrd="2" destOrd="0" presId="urn:microsoft.com/office/officeart/2005/8/layout/hierarchy2"/>
    <dgm:cxn modelId="{80DEDC2B-66EC-4BB4-B7AF-C4D2E64CE95C}" type="presParOf" srcId="{1430177E-D319-4AF3-917F-6963E6864F14}" destId="{2B944C4B-E76B-4251-B1E2-93A0B7023144}" srcOrd="0" destOrd="0" presId="urn:microsoft.com/office/officeart/2005/8/layout/hierarchy2"/>
    <dgm:cxn modelId="{F24298E2-085D-4BCB-B438-2AFA52033F04}" type="presParOf" srcId="{472B9B82-A0F1-4E73-8763-71D1BFA89104}" destId="{61D61D4D-C81A-4E4C-AC3F-FBFDD0AB3107}" srcOrd="3" destOrd="0" presId="urn:microsoft.com/office/officeart/2005/8/layout/hierarchy2"/>
    <dgm:cxn modelId="{D306C9D6-8DDD-40FB-80D4-9565A25D2AF6}" type="presParOf" srcId="{61D61D4D-C81A-4E4C-AC3F-FBFDD0AB3107}" destId="{36A9124C-A801-461B-8539-C411A1DF4727}" srcOrd="0" destOrd="0" presId="urn:microsoft.com/office/officeart/2005/8/layout/hierarchy2"/>
    <dgm:cxn modelId="{AFAC1E71-0EC1-48E4-8F01-828A7F487F07}" type="presParOf" srcId="{61D61D4D-C81A-4E4C-AC3F-FBFDD0AB3107}" destId="{ADB672BA-2661-4024-989F-496F3E5373EC}" srcOrd="1" destOrd="0" presId="urn:microsoft.com/office/officeart/2005/8/layout/hierarchy2"/>
    <dgm:cxn modelId="{D83E3152-5A76-4EDC-B842-42683DBEC931}" type="presParOf" srcId="{D8EE4E69-6155-48D6-AF68-95AAA024688B}" destId="{9B458E52-2F66-46A1-8174-B533D4CF70FE}" srcOrd="2" destOrd="0" presId="urn:microsoft.com/office/officeart/2005/8/layout/hierarchy2"/>
    <dgm:cxn modelId="{F5EE744E-E3E5-41E9-B20D-FF4D7C3E9CAC}" type="presParOf" srcId="{9B458E52-2F66-46A1-8174-B533D4CF70FE}" destId="{48C6D89C-65C4-4843-9441-E999DACD92C7}" srcOrd="0" destOrd="0" presId="urn:microsoft.com/office/officeart/2005/8/layout/hierarchy2"/>
    <dgm:cxn modelId="{7330AF69-A871-41B1-9025-6CD54B2BB59C}" type="presParOf" srcId="{D8EE4E69-6155-48D6-AF68-95AAA024688B}" destId="{D280DD3A-2EEF-41DC-BDEC-DF949D430652}" srcOrd="3" destOrd="0" presId="urn:microsoft.com/office/officeart/2005/8/layout/hierarchy2"/>
    <dgm:cxn modelId="{C09DFDAC-1477-4173-A23F-CC83C971BDB0}" type="presParOf" srcId="{D280DD3A-2EEF-41DC-BDEC-DF949D430652}" destId="{011D0F43-298F-40D9-A577-820E2F65BBC9}" srcOrd="0" destOrd="0" presId="urn:microsoft.com/office/officeart/2005/8/layout/hierarchy2"/>
    <dgm:cxn modelId="{D0B24055-4C6E-412E-B789-6B583C791A3B}" type="presParOf" srcId="{D280DD3A-2EEF-41DC-BDEC-DF949D430652}" destId="{C8F2F5FF-26B6-4334-9FE0-1916AE8CF207}" srcOrd="1" destOrd="0" presId="urn:microsoft.com/office/officeart/2005/8/layout/hierarchy2"/>
    <dgm:cxn modelId="{71BA3EF2-EF59-48E5-BA94-CC7679D3E9C1}" type="presParOf" srcId="{C8F2F5FF-26B6-4334-9FE0-1916AE8CF207}" destId="{4334BCC6-15B2-4742-8CB2-772DD3ABDF35}" srcOrd="0" destOrd="0" presId="urn:microsoft.com/office/officeart/2005/8/layout/hierarchy2"/>
    <dgm:cxn modelId="{DD328240-DEF2-49A3-B0BB-4B8BBA153E92}" type="presParOf" srcId="{4334BCC6-15B2-4742-8CB2-772DD3ABDF35}" destId="{B15927F7-19C3-4D64-9AAF-AE88E2ADE366}" srcOrd="0" destOrd="0" presId="urn:microsoft.com/office/officeart/2005/8/layout/hierarchy2"/>
    <dgm:cxn modelId="{4EB6AA27-2DF3-4F8A-A853-059D11A27AB3}" type="presParOf" srcId="{C8F2F5FF-26B6-4334-9FE0-1916AE8CF207}" destId="{8009A13E-AAE0-416A-BC72-EEE8C6102B59}" srcOrd="1" destOrd="0" presId="urn:microsoft.com/office/officeart/2005/8/layout/hierarchy2"/>
    <dgm:cxn modelId="{4214971E-7CFC-4D2F-AADE-8FAC370806E1}" type="presParOf" srcId="{8009A13E-AAE0-416A-BC72-EEE8C6102B59}" destId="{1C7FB5FA-2335-46D1-82D7-88A697440085}" srcOrd="0" destOrd="0" presId="urn:microsoft.com/office/officeart/2005/8/layout/hierarchy2"/>
    <dgm:cxn modelId="{8D876A4C-9215-4020-BE55-040C8EE3CC1D}" type="presParOf" srcId="{8009A13E-AAE0-416A-BC72-EEE8C6102B59}" destId="{933962C6-B5D0-43B0-BE71-060024607C56}" srcOrd="1" destOrd="0" presId="urn:microsoft.com/office/officeart/2005/8/layout/hierarchy2"/>
    <dgm:cxn modelId="{F4E3B271-6549-4C81-8E21-3F4E06BF6989}" type="presParOf" srcId="{D8EE4E69-6155-48D6-AF68-95AAA024688B}" destId="{3CED2243-957A-4DC0-B10E-C2213EE1C47E}" srcOrd="4" destOrd="0" presId="urn:microsoft.com/office/officeart/2005/8/layout/hierarchy2"/>
    <dgm:cxn modelId="{197F3629-F294-43E2-B075-0FB0B5B71CF2}" type="presParOf" srcId="{3CED2243-957A-4DC0-B10E-C2213EE1C47E}" destId="{6C7B1279-5779-4E6A-96DF-4659DA052579}" srcOrd="0" destOrd="0" presId="urn:microsoft.com/office/officeart/2005/8/layout/hierarchy2"/>
    <dgm:cxn modelId="{EBCF981A-A223-4659-83B2-3DC3670B0680}" type="presParOf" srcId="{D8EE4E69-6155-48D6-AF68-95AAA024688B}" destId="{4C7B93C6-5BC1-49C6-82CC-DB0B15263A73}" srcOrd="5" destOrd="0" presId="urn:microsoft.com/office/officeart/2005/8/layout/hierarchy2"/>
    <dgm:cxn modelId="{EF7B631E-A375-457C-A0B0-DC2150A8C666}" type="presParOf" srcId="{4C7B93C6-5BC1-49C6-82CC-DB0B15263A73}" destId="{30395EA4-4EAB-46EE-83A4-214A79AFD04A}" srcOrd="0" destOrd="0" presId="urn:microsoft.com/office/officeart/2005/8/layout/hierarchy2"/>
    <dgm:cxn modelId="{E2675B24-B458-4822-8651-2CFD2FC3D7EC}" type="presParOf" srcId="{4C7B93C6-5BC1-49C6-82CC-DB0B15263A73}" destId="{A9842A49-247D-461F-B5ED-2DDE9EEBDEBE}" srcOrd="1" destOrd="0" presId="urn:microsoft.com/office/officeart/2005/8/layout/hierarchy2"/>
    <dgm:cxn modelId="{0FC8897D-0976-469B-8E5B-67284F3AECB4}" type="presParOf" srcId="{A9842A49-247D-461F-B5ED-2DDE9EEBDEBE}" destId="{5BA86C61-CC62-4CDC-8362-459D48372EF1}" srcOrd="0" destOrd="0" presId="urn:microsoft.com/office/officeart/2005/8/layout/hierarchy2"/>
    <dgm:cxn modelId="{D0C023A2-2401-4F98-BE5B-BD8F7FD554F7}" type="presParOf" srcId="{5BA86C61-CC62-4CDC-8362-459D48372EF1}" destId="{1D047C3A-18E2-4C3A-92D0-59F87D663BA8}" srcOrd="0" destOrd="0" presId="urn:microsoft.com/office/officeart/2005/8/layout/hierarchy2"/>
    <dgm:cxn modelId="{33C7CC85-8037-4F9C-A9A8-AA3F490C4AA4}" type="presParOf" srcId="{A9842A49-247D-461F-B5ED-2DDE9EEBDEBE}" destId="{EB0431B5-28B8-4428-B8FE-F37393B5D165}" srcOrd="1" destOrd="0" presId="urn:microsoft.com/office/officeart/2005/8/layout/hierarchy2"/>
    <dgm:cxn modelId="{A9391F72-FC69-4C22-B23C-2A0ED57239A5}" type="presParOf" srcId="{EB0431B5-28B8-4428-B8FE-F37393B5D165}" destId="{94CEC864-1753-41A5-8C9F-C489413DCEA7}" srcOrd="0" destOrd="0" presId="urn:microsoft.com/office/officeart/2005/8/layout/hierarchy2"/>
    <dgm:cxn modelId="{5468E579-9437-43AA-8D0F-C43025B0EFEA}" type="presParOf" srcId="{EB0431B5-28B8-4428-B8FE-F37393B5D165}" destId="{D62624C0-B860-40E9-9928-0DCE90FFC23D}" srcOrd="1" destOrd="0" presId="urn:microsoft.com/office/officeart/2005/8/layout/hierarchy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73F69A9-DC04-41C9-8EA8-4ECBF927B021}">
      <dsp:nvSpPr>
        <dsp:cNvPr id="0" name=""/>
        <dsp:cNvSpPr/>
      </dsp:nvSpPr>
      <dsp:spPr>
        <a:xfrm rot="5400000">
          <a:off x="-253307" y="256417"/>
          <a:ext cx="1688715" cy="1182100"/>
        </a:xfrm>
        <a:prstGeom prst="chevron">
          <a:avLst/>
        </a:prstGeom>
        <a:gradFill rotWithShape="0">
          <a:gsLst>
            <a:gs pos="0">
              <a:schemeClr val="accent1">
                <a:hueOff val="0"/>
                <a:satOff val="0"/>
                <a:lumOff val="0"/>
                <a:alphaOff val="0"/>
                <a:tint val="98000"/>
                <a:satMod val="220000"/>
              </a:schemeClr>
            </a:gs>
            <a:gs pos="31000">
              <a:schemeClr val="accent1">
                <a:hueOff val="0"/>
                <a:satOff val="0"/>
                <a:lumOff val="0"/>
                <a:alphaOff val="0"/>
                <a:tint val="30000"/>
                <a:satMod val="150000"/>
              </a:schemeClr>
            </a:gs>
            <a:gs pos="91000">
              <a:schemeClr val="accent1">
                <a:hueOff val="0"/>
                <a:satOff val="0"/>
                <a:lumOff val="0"/>
                <a:alphaOff val="0"/>
                <a:tint val="96000"/>
              </a:schemeClr>
            </a:gs>
          </a:gsLst>
          <a:path path="circle">
            <a:fillToRect l="50000" t="150000" r="50000"/>
          </a:path>
        </a:gradFill>
        <a:ln w="12700" cap="flat" cmpd="sng" algn="ctr">
          <a:solidFill>
            <a:schemeClr val="accent1">
              <a:hueOff val="0"/>
              <a:satOff val="0"/>
              <a:lumOff val="0"/>
              <a:alphaOff val="0"/>
            </a:schemeClr>
          </a:solidFill>
          <a:prstDash val="solid"/>
        </a:ln>
        <a:effectLst>
          <a:glow rad="63500">
            <a:schemeClr val="accent1">
              <a:hueOff val="0"/>
              <a:satOff val="0"/>
              <a:lumOff val="0"/>
              <a:alphaOff val="0"/>
              <a:alpha val="45000"/>
              <a:satMod val="110000"/>
            </a:schemeClr>
          </a:glow>
        </a:effectLst>
      </dsp:spPr>
      <dsp:style>
        <a:lnRef idx="1">
          <a:scrgbClr r="0" g="0" b="0"/>
        </a:lnRef>
        <a:fillRef idx="2">
          <a:scrgbClr r="0" g="0" b="0"/>
        </a:fillRef>
        <a:effectRef idx="1">
          <a:scrgbClr r="0" g="0" b="0"/>
        </a:effectRef>
        <a:fontRef idx="minor">
          <a:schemeClr val="dk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zh-CN" altLang="en-US" sz="3000" kern="1200" dirty="0" smtClean="0"/>
            <a:t>一</a:t>
          </a:r>
          <a:endParaRPr lang="zh-CN" altLang="en-US" sz="3000" kern="1200" dirty="0"/>
        </a:p>
      </dsp:txBody>
      <dsp:txXfrm rot="5400000">
        <a:off x="-253307" y="256417"/>
        <a:ext cx="1688715" cy="1182100"/>
      </dsp:txXfrm>
    </dsp:sp>
    <dsp:sp modelId="{43598F8B-05B8-49EF-9BE2-6426D78BA7A4}">
      <dsp:nvSpPr>
        <dsp:cNvPr id="0" name=""/>
        <dsp:cNvSpPr/>
      </dsp:nvSpPr>
      <dsp:spPr>
        <a:xfrm rot="5400000">
          <a:off x="4157017" y="-2971807"/>
          <a:ext cx="1097665" cy="704749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endParaRPr lang="zh-CN" altLang="en-US" sz="2800" kern="1200" dirty="0"/>
        </a:p>
        <a:p>
          <a:pPr marL="285750" lvl="1" indent="-285750" algn="l" defTabSz="1244600">
            <a:lnSpc>
              <a:spcPct val="90000"/>
            </a:lnSpc>
            <a:spcBef>
              <a:spcPct val="0"/>
            </a:spcBef>
            <a:spcAft>
              <a:spcPct val="15000"/>
            </a:spcAft>
            <a:buChar char="••"/>
          </a:pPr>
          <a:r>
            <a:rPr lang="zh-CN" altLang="en-US" sz="2800" kern="1200" dirty="0" smtClean="0">
              <a:latin typeface="隶书" pitchFamily="49" charset="-122"/>
              <a:ea typeface="隶书" pitchFamily="49" charset="-122"/>
            </a:rPr>
            <a:t>深刻认识意识形态工作的极端重要性</a:t>
          </a:r>
          <a:endParaRPr lang="zh-CN" altLang="en-US" sz="2800" kern="1200" dirty="0">
            <a:latin typeface="隶书" pitchFamily="49" charset="-122"/>
            <a:ea typeface="隶书" pitchFamily="49" charset="-122"/>
          </a:endParaRPr>
        </a:p>
      </dsp:txBody>
      <dsp:txXfrm rot="5400000">
        <a:off x="4157017" y="-2971807"/>
        <a:ext cx="1097665" cy="7047499"/>
      </dsp:txXfrm>
    </dsp:sp>
    <dsp:sp modelId="{4BA258F6-0210-4FBF-B4F1-D83E5E1DA932}">
      <dsp:nvSpPr>
        <dsp:cNvPr id="0" name=""/>
        <dsp:cNvSpPr/>
      </dsp:nvSpPr>
      <dsp:spPr>
        <a:xfrm rot="5400000">
          <a:off x="-253307" y="1752099"/>
          <a:ext cx="1688715" cy="1182100"/>
        </a:xfrm>
        <a:prstGeom prst="chevron">
          <a:avLst/>
        </a:prstGeom>
        <a:gradFill rotWithShape="0">
          <a:gsLst>
            <a:gs pos="0">
              <a:schemeClr val="accent1">
                <a:hueOff val="0"/>
                <a:satOff val="0"/>
                <a:lumOff val="0"/>
                <a:alphaOff val="0"/>
                <a:tint val="98000"/>
                <a:satMod val="220000"/>
              </a:schemeClr>
            </a:gs>
            <a:gs pos="31000">
              <a:schemeClr val="accent1">
                <a:hueOff val="0"/>
                <a:satOff val="0"/>
                <a:lumOff val="0"/>
                <a:alphaOff val="0"/>
                <a:tint val="30000"/>
                <a:satMod val="150000"/>
              </a:schemeClr>
            </a:gs>
            <a:gs pos="91000">
              <a:schemeClr val="accent1">
                <a:hueOff val="0"/>
                <a:satOff val="0"/>
                <a:lumOff val="0"/>
                <a:alphaOff val="0"/>
                <a:tint val="96000"/>
              </a:schemeClr>
            </a:gs>
          </a:gsLst>
          <a:path path="circle">
            <a:fillToRect l="50000" t="150000" r="50000"/>
          </a:path>
        </a:gradFill>
        <a:ln w="12700" cap="flat" cmpd="sng" algn="ctr">
          <a:solidFill>
            <a:schemeClr val="accent1">
              <a:hueOff val="0"/>
              <a:satOff val="0"/>
              <a:lumOff val="0"/>
              <a:alphaOff val="0"/>
            </a:schemeClr>
          </a:solidFill>
          <a:prstDash val="solid"/>
        </a:ln>
        <a:effectLst>
          <a:glow rad="63500">
            <a:schemeClr val="accent1">
              <a:hueOff val="0"/>
              <a:satOff val="0"/>
              <a:lumOff val="0"/>
              <a:alphaOff val="0"/>
              <a:alpha val="45000"/>
              <a:satMod val="110000"/>
            </a:schemeClr>
          </a:glow>
        </a:effectLst>
      </dsp:spPr>
      <dsp:style>
        <a:lnRef idx="1">
          <a:scrgbClr r="0" g="0" b="0"/>
        </a:lnRef>
        <a:fillRef idx="2">
          <a:scrgbClr r="0" g="0" b="0"/>
        </a:fillRef>
        <a:effectRef idx="1">
          <a:scrgbClr r="0" g="0" b="0"/>
        </a:effectRef>
        <a:fontRef idx="minor">
          <a:schemeClr val="dk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zh-CN" altLang="en-US" sz="3000" kern="1200" dirty="0" smtClean="0"/>
            <a:t>二</a:t>
          </a:r>
          <a:endParaRPr lang="zh-CN" altLang="en-US" sz="3000" kern="1200" dirty="0"/>
        </a:p>
      </dsp:txBody>
      <dsp:txXfrm rot="5400000">
        <a:off x="-253307" y="1752099"/>
        <a:ext cx="1688715" cy="1182100"/>
      </dsp:txXfrm>
    </dsp:sp>
    <dsp:sp modelId="{F80C767A-24A6-4DD5-9744-CA8346416547}">
      <dsp:nvSpPr>
        <dsp:cNvPr id="0" name=""/>
        <dsp:cNvSpPr/>
      </dsp:nvSpPr>
      <dsp:spPr>
        <a:xfrm rot="5400000">
          <a:off x="4157017" y="-1476124"/>
          <a:ext cx="1097665" cy="704749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endParaRPr lang="zh-CN" altLang="en-US" sz="2800" kern="1200"/>
        </a:p>
        <a:p>
          <a:pPr marL="285750" lvl="1" indent="-285750" algn="l" defTabSz="1244600">
            <a:lnSpc>
              <a:spcPct val="90000"/>
            </a:lnSpc>
            <a:spcBef>
              <a:spcPct val="0"/>
            </a:spcBef>
            <a:spcAft>
              <a:spcPct val="15000"/>
            </a:spcAft>
            <a:buChar char="••"/>
          </a:pPr>
          <a:r>
            <a:rPr lang="zh-CN" altLang="en-US" sz="2800" kern="1200" dirty="0" smtClean="0">
              <a:latin typeface="隶书" pitchFamily="49" charset="-122"/>
              <a:ea typeface="隶书" pitchFamily="49" charset="-122"/>
            </a:rPr>
            <a:t>意识形态工作的主要内容</a:t>
          </a:r>
          <a:endParaRPr lang="zh-CN" altLang="en-US" sz="2800" kern="1200" dirty="0"/>
        </a:p>
      </dsp:txBody>
      <dsp:txXfrm rot="5400000">
        <a:off x="4157017" y="-1476124"/>
        <a:ext cx="1097665" cy="7047499"/>
      </dsp:txXfrm>
    </dsp:sp>
    <dsp:sp modelId="{14C71AEB-A834-4730-96CD-5F5CE0313B51}">
      <dsp:nvSpPr>
        <dsp:cNvPr id="0" name=""/>
        <dsp:cNvSpPr/>
      </dsp:nvSpPr>
      <dsp:spPr>
        <a:xfrm rot="5400000">
          <a:off x="-253307" y="3247781"/>
          <a:ext cx="1688715" cy="1182100"/>
        </a:xfrm>
        <a:prstGeom prst="chevron">
          <a:avLst/>
        </a:prstGeom>
        <a:gradFill rotWithShape="0">
          <a:gsLst>
            <a:gs pos="0">
              <a:schemeClr val="accent1">
                <a:hueOff val="0"/>
                <a:satOff val="0"/>
                <a:lumOff val="0"/>
                <a:alphaOff val="0"/>
                <a:tint val="98000"/>
                <a:satMod val="220000"/>
              </a:schemeClr>
            </a:gs>
            <a:gs pos="31000">
              <a:schemeClr val="accent1">
                <a:hueOff val="0"/>
                <a:satOff val="0"/>
                <a:lumOff val="0"/>
                <a:alphaOff val="0"/>
                <a:tint val="30000"/>
                <a:satMod val="150000"/>
              </a:schemeClr>
            </a:gs>
            <a:gs pos="91000">
              <a:schemeClr val="accent1">
                <a:hueOff val="0"/>
                <a:satOff val="0"/>
                <a:lumOff val="0"/>
                <a:alphaOff val="0"/>
                <a:tint val="96000"/>
              </a:schemeClr>
            </a:gs>
          </a:gsLst>
          <a:path path="circle">
            <a:fillToRect l="50000" t="150000" r="50000"/>
          </a:path>
        </a:gradFill>
        <a:ln w="12700" cap="flat" cmpd="sng" algn="ctr">
          <a:solidFill>
            <a:schemeClr val="accent1">
              <a:hueOff val="0"/>
              <a:satOff val="0"/>
              <a:lumOff val="0"/>
              <a:alphaOff val="0"/>
            </a:schemeClr>
          </a:solidFill>
          <a:prstDash val="solid"/>
        </a:ln>
        <a:effectLst>
          <a:glow rad="63500">
            <a:schemeClr val="accent1">
              <a:hueOff val="0"/>
              <a:satOff val="0"/>
              <a:lumOff val="0"/>
              <a:alphaOff val="0"/>
              <a:alpha val="45000"/>
              <a:satMod val="110000"/>
            </a:schemeClr>
          </a:glow>
        </a:effectLst>
      </dsp:spPr>
      <dsp:style>
        <a:lnRef idx="1">
          <a:scrgbClr r="0" g="0" b="0"/>
        </a:lnRef>
        <a:fillRef idx="2">
          <a:scrgbClr r="0" g="0" b="0"/>
        </a:fillRef>
        <a:effectRef idx="1">
          <a:scrgbClr r="0" g="0" b="0"/>
        </a:effectRef>
        <a:fontRef idx="minor">
          <a:schemeClr val="dk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zh-CN" altLang="en-US" sz="3000" kern="1200" dirty="0" smtClean="0"/>
            <a:t>三</a:t>
          </a:r>
          <a:endParaRPr lang="zh-CN" altLang="en-US" sz="3000" kern="1200" dirty="0"/>
        </a:p>
      </dsp:txBody>
      <dsp:txXfrm rot="5400000">
        <a:off x="-253307" y="3247781"/>
        <a:ext cx="1688715" cy="1182100"/>
      </dsp:txXfrm>
    </dsp:sp>
    <dsp:sp modelId="{7718F6F9-8A47-414C-8432-127C27AC4104}">
      <dsp:nvSpPr>
        <dsp:cNvPr id="0" name=""/>
        <dsp:cNvSpPr/>
      </dsp:nvSpPr>
      <dsp:spPr>
        <a:xfrm rot="5400000">
          <a:off x="4157017" y="19557"/>
          <a:ext cx="1097665" cy="704749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endParaRPr lang="zh-CN" altLang="en-US" sz="2800" kern="1200"/>
        </a:p>
        <a:p>
          <a:pPr marL="285750" lvl="1" indent="-285750" algn="l" defTabSz="1244600">
            <a:lnSpc>
              <a:spcPct val="90000"/>
            </a:lnSpc>
            <a:spcBef>
              <a:spcPct val="0"/>
            </a:spcBef>
            <a:spcAft>
              <a:spcPct val="15000"/>
            </a:spcAft>
            <a:buChar char="••"/>
          </a:pPr>
          <a:r>
            <a:rPr lang="zh-CN" altLang="en-US" sz="2800" kern="1200" dirty="0" smtClean="0">
              <a:latin typeface="隶书" pitchFamily="49" charset="-122"/>
              <a:ea typeface="隶书" pitchFamily="49" charset="-122"/>
            </a:rPr>
            <a:t>具体的工作措施</a:t>
          </a:r>
          <a:endParaRPr lang="zh-CN" altLang="en-US" sz="2800" kern="1200" dirty="0">
            <a:latin typeface="隶书" pitchFamily="49" charset="-122"/>
            <a:ea typeface="隶书" pitchFamily="49" charset="-122"/>
          </a:endParaRPr>
        </a:p>
      </dsp:txBody>
      <dsp:txXfrm rot="5400000">
        <a:off x="4157017" y="19557"/>
        <a:ext cx="1097665" cy="704749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46E2280-172C-418C-ADDB-7FBA48BB7654}">
      <dsp:nvSpPr>
        <dsp:cNvPr id="0" name=""/>
        <dsp:cNvSpPr/>
      </dsp:nvSpPr>
      <dsp:spPr>
        <a:xfrm>
          <a:off x="0" y="651523"/>
          <a:ext cx="8229600" cy="655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988595A-103D-435E-8D5E-393BBD483B48}">
      <dsp:nvSpPr>
        <dsp:cNvPr id="0" name=""/>
        <dsp:cNvSpPr/>
      </dsp:nvSpPr>
      <dsp:spPr>
        <a:xfrm>
          <a:off x="391790" y="267763"/>
          <a:ext cx="7835792" cy="7675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066800">
            <a:lnSpc>
              <a:spcPct val="90000"/>
            </a:lnSpc>
            <a:spcBef>
              <a:spcPct val="0"/>
            </a:spcBef>
            <a:spcAft>
              <a:spcPct val="35000"/>
            </a:spcAft>
          </a:pPr>
          <a:r>
            <a:rPr lang="zh-CN" altLang="en-US" sz="2400" b="1" i="0" kern="1200" dirty="0" smtClean="0"/>
            <a:t>巩固党的执政地位必须高度重视意识形态工作</a:t>
          </a:r>
          <a:endParaRPr lang="zh-CN" altLang="en-US" sz="2400" kern="1200" dirty="0"/>
        </a:p>
      </dsp:txBody>
      <dsp:txXfrm>
        <a:off x="391790" y="267763"/>
        <a:ext cx="7835792" cy="767520"/>
      </dsp:txXfrm>
    </dsp:sp>
    <dsp:sp modelId="{689B822B-EDA0-4ECC-8383-376F58E1636D}">
      <dsp:nvSpPr>
        <dsp:cNvPr id="0" name=""/>
        <dsp:cNvSpPr/>
      </dsp:nvSpPr>
      <dsp:spPr>
        <a:xfrm>
          <a:off x="0" y="1830883"/>
          <a:ext cx="8229600" cy="655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D6899E3-DB6D-49DE-AB42-750DB2E25C90}">
      <dsp:nvSpPr>
        <dsp:cNvPr id="0" name=""/>
        <dsp:cNvSpPr/>
      </dsp:nvSpPr>
      <dsp:spPr>
        <a:xfrm>
          <a:off x="391790" y="1447123"/>
          <a:ext cx="7835792" cy="7675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155700">
            <a:lnSpc>
              <a:spcPct val="90000"/>
            </a:lnSpc>
            <a:spcBef>
              <a:spcPct val="0"/>
            </a:spcBef>
            <a:spcAft>
              <a:spcPct val="35000"/>
            </a:spcAft>
          </a:pPr>
          <a:r>
            <a:rPr lang="zh-CN" altLang="en-US" sz="2600" b="1" i="0" kern="1200" dirty="0" smtClean="0"/>
            <a:t>实现国家长治久安必须高度重视意识形态工作</a:t>
          </a:r>
          <a:endParaRPr lang="zh-CN" altLang="en-US" sz="2600" kern="1200" dirty="0"/>
        </a:p>
      </dsp:txBody>
      <dsp:txXfrm>
        <a:off x="391790" y="1447123"/>
        <a:ext cx="7835792" cy="767520"/>
      </dsp:txXfrm>
    </dsp:sp>
    <dsp:sp modelId="{5BD5048E-5F25-46B3-9019-2284B405D402}">
      <dsp:nvSpPr>
        <dsp:cNvPr id="0" name=""/>
        <dsp:cNvSpPr/>
      </dsp:nvSpPr>
      <dsp:spPr>
        <a:xfrm>
          <a:off x="0" y="3010243"/>
          <a:ext cx="8229600" cy="655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F1AFE4-ED12-42C3-A3F6-71BFB8454A11}">
      <dsp:nvSpPr>
        <dsp:cNvPr id="0" name=""/>
        <dsp:cNvSpPr/>
      </dsp:nvSpPr>
      <dsp:spPr>
        <a:xfrm>
          <a:off x="391790" y="2626483"/>
          <a:ext cx="7835792" cy="7675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155700">
            <a:lnSpc>
              <a:spcPct val="90000"/>
            </a:lnSpc>
            <a:spcBef>
              <a:spcPct val="0"/>
            </a:spcBef>
            <a:spcAft>
              <a:spcPct val="35000"/>
            </a:spcAft>
          </a:pPr>
          <a:r>
            <a:rPr lang="zh-CN" altLang="en-US" sz="2600" b="1" i="0" kern="1200" dirty="0" smtClean="0"/>
            <a:t>实现中国梦必须把意识形态工作放到更加突出位置</a:t>
          </a:r>
          <a:endParaRPr lang="zh-CN" altLang="en-US" sz="2600" kern="1200" dirty="0"/>
        </a:p>
      </dsp:txBody>
      <dsp:txXfrm>
        <a:off x="391790" y="2626483"/>
        <a:ext cx="7835792" cy="767520"/>
      </dsp:txXfrm>
    </dsp:sp>
    <dsp:sp modelId="{5C189139-1536-4B68-A506-BD3776025F00}">
      <dsp:nvSpPr>
        <dsp:cNvPr id="0" name=""/>
        <dsp:cNvSpPr/>
      </dsp:nvSpPr>
      <dsp:spPr>
        <a:xfrm>
          <a:off x="0" y="4101588"/>
          <a:ext cx="8229600" cy="655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0D471E4-000E-4A0E-8080-0339AA7AA0DB}">
      <dsp:nvSpPr>
        <dsp:cNvPr id="0" name=""/>
        <dsp:cNvSpPr/>
      </dsp:nvSpPr>
      <dsp:spPr>
        <a:xfrm>
          <a:off x="391790" y="3805844"/>
          <a:ext cx="7835792" cy="7675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155700">
            <a:lnSpc>
              <a:spcPct val="90000"/>
            </a:lnSpc>
            <a:spcBef>
              <a:spcPct val="0"/>
            </a:spcBef>
            <a:spcAft>
              <a:spcPct val="35000"/>
            </a:spcAft>
          </a:pPr>
          <a:r>
            <a:rPr lang="zh-CN" altLang="en-US" sz="2600" b="1" i="0" kern="1200" dirty="0" smtClean="0"/>
            <a:t>意识形态工作是动员和调动群众的重要武器</a:t>
          </a:r>
          <a:endParaRPr lang="zh-CN" altLang="en-US" sz="2600" kern="1200" dirty="0"/>
        </a:p>
      </dsp:txBody>
      <dsp:txXfrm>
        <a:off x="391790" y="3805844"/>
        <a:ext cx="7835792" cy="76752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46E2280-172C-418C-ADDB-7FBA48BB7654}">
      <dsp:nvSpPr>
        <dsp:cNvPr id="0" name=""/>
        <dsp:cNvSpPr/>
      </dsp:nvSpPr>
      <dsp:spPr>
        <a:xfrm>
          <a:off x="0" y="927655"/>
          <a:ext cx="8229600" cy="504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988595A-103D-435E-8D5E-393BBD483B48}">
      <dsp:nvSpPr>
        <dsp:cNvPr id="0" name=""/>
        <dsp:cNvSpPr/>
      </dsp:nvSpPr>
      <dsp:spPr>
        <a:xfrm>
          <a:off x="391790" y="336836"/>
          <a:ext cx="7835792" cy="88601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066800">
            <a:lnSpc>
              <a:spcPct val="90000"/>
            </a:lnSpc>
            <a:spcBef>
              <a:spcPct val="0"/>
            </a:spcBef>
            <a:spcAft>
              <a:spcPct val="35000"/>
            </a:spcAft>
          </a:pPr>
          <a:r>
            <a:rPr lang="zh-CN" altLang="en-US" sz="2400" b="1" i="0" kern="1200" dirty="0" smtClean="0"/>
            <a:t>牢牢把握意识形态的领导权、管理权和话语权</a:t>
          </a:r>
          <a:endParaRPr lang="zh-CN" altLang="en-US" sz="2400" kern="1200" dirty="0"/>
        </a:p>
      </dsp:txBody>
      <dsp:txXfrm>
        <a:off x="391790" y="336836"/>
        <a:ext cx="7835792" cy="886019"/>
      </dsp:txXfrm>
    </dsp:sp>
    <dsp:sp modelId="{689B822B-EDA0-4ECC-8383-376F58E1636D}">
      <dsp:nvSpPr>
        <dsp:cNvPr id="0" name=""/>
        <dsp:cNvSpPr/>
      </dsp:nvSpPr>
      <dsp:spPr>
        <a:xfrm>
          <a:off x="0" y="2080255"/>
          <a:ext cx="8229600" cy="504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D6899E3-DB6D-49DE-AB42-750DB2E25C90}">
      <dsp:nvSpPr>
        <dsp:cNvPr id="0" name=""/>
        <dsp:cNvSpPr/>
      </dsp:nvSpPr>
      <dsp:spPr>
        <a:xfrm>
          <a:off x="391790" y="1539655"/>
          <a:ext cx="7835792" cy="8357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zh-CN" altLang="en-US" sz="2000" b="1" i="0" kern="1200" dirty="0" smtClean="0"/>
            <a:t>互联网成为舆论斗争的</a:t>
          </a:r>
          <a:r>
            <a:rPr lang="zh-CN" altLang="en-US" sz="2000" b="1" i="0" kern="1200" smtClean="0"/>
            <a:t>主战场，要把网上</a:t>
          </a:r>
          <a:r>
            <a:rPr lang="zh-CN" altLang="en-US" sz="2000" b="1" i="0" kern="1200" dirty="0" smtClean="0"/>
            <a:t>舆论工作作为重中</a:t>
          </a:r>
          <a:r>
            <a:rPr lang="zh-CN" altLang="en-US" sz="2000" b="1" i="0" kern="1200" smtClean="0"/>
            <a:t>之重</a:t>
          </a:r>
          <a:endParaRPr lang="zh-CN" altLang="en-US" sz="2000" kern="1200" dirty="0"/>
        </a:p>
      </dsp:txBody>
      <dsp:txXfrm>
        <a:off x="391790" y="1539655"/>
        <a:ext cx="7835792" cy="835799"/>
      </dsp:txXfrm>
    </dsp:sp>
    <dsp:sp modelId="{5BD5048E-5F25-46B3-9019-2284B405D402}">
      <dsp:nvSpPr>
        <dsp:cNvPr id="0" name=""/>
        <dsp:cNvSpPr/>
      </dsp:nvSpPr>
      <dsp:spPr>
        <a:xfrm>
          <a:off x="0" y="3132416"/>
          <a:ext cx="8229600" cy="504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F1AFE4-ED12-42C3-A3F6-71BFB8454A11}">
      <dsp:nvSpPr>
        <dsp:cNvPr id="0" name=""/>
        <dsp:cNvSpPr/>
      </dsp:nvSpPr>
      <dsp:spPr>
        <a:xfrm>
          <a:off x="391790" y="2692255"/>
          <a:ext cx="7835792" cy="735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zh-CN" altLang="en-US" sz="2000" b="1" i="0" kern="1200" dirty="0" smtClean="0"/>
            <a:t>思想宣传工作要创新，把握好时、度、效</a:t>
          </a:r>
          <a:endParaRPr lang="zh-CN" altLang="en-US" sz="2000" kern="1200" dirty="0"/>
        </a:p>
      </dsp:txBody>
      <dsp:txXfrm>
        <a:off x="391790" y="2692255"/>
        <a:ext cx="7835792" cy="735360"/>
      </dsp:txXfrm>
    </dsp:sp>
    <dsp:sp modelId="{5C189139-1536-4B68-A506-BD3776025F00}">
      <dsp:nvSpPr>
        <dsp:cNvPr id="0" name=""/>
        <dsp:cNvSpPr/>
      </dsp:nvSpPr>
      <dsp:spPr>
        <a:xfrm>
          <a:off x="0" y="4204027"/>
          <a:ext cx="8229600" cy="504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0D471E4-000E-4A0E-8080-0339AA7AA0DB}">
      <dsp:nvSpPr>
        <dsp:cNvPr id="0" name=""/>
        <dsp:cNvSpPr/>
      </dsp:nvSpPr>
      <dsp:spPr>
        <a:xfrm>
          <a:off x="391790" y="3744416"/>
          <a:ext cx="7835792" cy="8225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zh-CN" altLang="en-US" sz="2000" b="1" i="0" kern="1200" dirty="0" smtClean="0"/>
            <a:t>坚持壮大主流思想舆论，坚持正面宣传</a:t>
          </a:r>
          <a:endParaRPr lang="zh-CN" altLang="en-US" sz="2000" kern="1200" dirty="0"/>
        </a:p>
      </dsp:txBody>
      <dsp:txXfrm>
        <a:off x="391790" y="3744416"/>
        <a:ext cx="7835792" cy="822515"/>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46E2280-172C-418C-ADDB-7FBA48BB7654}">
      <dsp:nvSpPr>
        <dsp:cNvPr id="0" name=""/>
        <dsp:cNvSpPr/>
      </dsp:nvSpPr>
      <dsp:spPr>
        <a:xfrm>
          <a:off x="0" y="967827"/>
          <a:ext cx="8229599" cy="756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988595A-103D-435E-8D5E-393BBD483B48}">
      <dsp:nvSpPr>
        <dsp:cNvPr id="0" name=""/>
        <dsp:cNvSpPr/>
      </dsp:nvSpPr>
      <dsp:spPr>
        <a:xfrm>
          <a:off x="391790" y="81599"/>
          <a:ext cx="7835792" cy="132902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066800">
            <a:lnSpc>
              <a:spcPct val="90000"/>
            </a:lnSpc>
            <a:spcBef>
              <a:spcPct val="0"/>
            </a:spcBef>
            <a:spcAft>
              <a:spcPct val="35000"/>
            </a:spcAft>
          </a:pPr>
          <a:r>
            <a:rPr lang="zh-CN" altLang="en-US" sz="2400" b="0" i="0" kern="1200" dirty="0" smtClean="0"/>
            <a:t>严格落实意识形态工作责任制</a:t>
          </a:r>
          <a:endParaRPr lang="zh-CN" altLang="en-US" sz="2400" kern="1200" dirty="0"/>
        </a:p>
      </dsp:txBody>
      <dsp:txXfrm>
        <a:off x="391790" y="81599"/>
        <a:ext cx="7835792" cy="1329028"/>
      </dsp:txXfrm>
    </dsp:sp>
    <dsp:sp modelId="{689B822B-EDA0-4ECC-8383-376F58E1636D}">
      <dsp:nvSpPr>
        <dsp:cNvPr id="0" name=""/>
        <dsp:cNvSpPr/>
      </dsp:nvSpPr>
      <dsp:spPr>
        <a:xfrm>
          <a:off x="0" y="2696727"/>
          <a:ext cx="8229599" cy="756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D6899E3-DB6D-49DE-AB42-750DB2E25C90}">
      <dsp:nvSpPr>
        <dsp:cNvPr id="0" name=""/>
        <dsp:cNvSpPr/>
      </dsp:nvSpPr>
      <dsp:spPr>
        <a:xfrm>
          <a:off x="391790" y="1885827"/>
          <a:ext cx="7835792" cy="12536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066800">
            <a:lnSpc>
              <a:spcPct val="90000"/>
            </a:lnSpc>
            <a:spcBef>
              <a:spcPct val="0"/>
            </a:spcBef>
            <a:spcAft>
              <a:spcPct val="35000"/>
            </a:spcAft>
          </a:pPr>
          <a:r>
            <a:rPr lang="zh-CN" altLang="en-US" sz="2400" b="0" i="0" kern="1200" dirty="0" smtClean="0"/>
            <a:t>加强网络意识形态阵地管控</a:t>
          </a:r>
          <a:endParaRPr lang="zh-CN" altLang="en-US" sz="2400" b="0" i="0" kern="1200" dirty="0"/>
        </a:p>
      </dsp:txBody>
      <dsp:txXfrm>
        <a:off x="391790" y="1885827"/>
        <a:ext cx="7835792" cy="1253699"/>
      </dsp:txXfrm>
    </dsp:sp>
    <dsp:sp modelId="{5BD5048E-5F25-46B3-9019-2284B405D402}">
      <dsp:nvSpPr>
        <dsp:cNvPr id="0" name=""/>
        <dsp:cNvSpPr/>
      </dsp:nvSpPr>
      <dsp:spPr>
        <a:xfrm>
          <a:off x="0" y="4274968"/>
          <a:ext cx="8229599" cy="756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F1AFE4-ED12-42C3-A3F6-71BFB8454A11}">
      <dsp:nvSpPr>
        <dsp:cNvPr id="0" name=""/>
        <dsp:cNvSpPr/>
      </dsp:nvSpPr>
      <dsp:spPr>
        <a:xfrm>
          <a:off x="391790" y="3614727"/>
          <a:ext cx="7835792" cy="110304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066800">
            <a:lnSpc>
              <a:spcPct val="90000"/>
            </a:lnSpc>
            <a:spcBef>
              <a:spcPct val="0"/>
            </a:spcBef>
            <a:spcAft>
              <a:spcPct val="35000"/>
            </a:spcAft>
          </a:pPr>
          <a:r>
            <a:rPr lang="zh-CN" altLang="en-US" sz="2400" b="0" i="0" kern="1200" dirty="0" smtClean="0"/>
            <a:t>加强意识形态领域工作队伍建设</a:t>
          </a:r>
          <a:endParaRPr lang="zh-CN" altLang="en-US" sz="2400" b="0" i="0" kern="1200" dirty="0"/>
        </a:p>
      </dsp:txBody>
      <dsp:txXfrm>
        <a:off x="391790" y="3614727"/>
        <a:ext cx="7835792" cy="1103041"/>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A48B120-90D1-4A78-98C2-4203C2C0C772}">
      <dsp:nvSpPr>
        <dsp:cNvPr id="0" name=""/>
        <dsp:cNvSpPr/>
      </dsp:nvSpPr>
      <dsp:spPr>
        <a:xfrm>
          <a:off x="386" y="2710835"/>
          <a:ext cx="2165480" cy="10827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en-US" sz="2600" kern="1200" dirty="0" smtClean="0">
              <a:solidFill>
                <a:schemeClr val="tx1"/>
              </a:solidFill>
            </a:rPr>
            <a:t>党组的</a:t>
          </a:r>
          <a:endParaRPr lang="en-US" altLang="zh-CN" sz="2600" kern="1200" dirty="0" smtClean="0">
            <a:solidFill>
              <a:schemeClr val="tx1"/>
            </a:solidFill>
          </a:endParaRPr>
        </a:p>
        <a:p>
          <a:pPr lvl="0" algn="ctr" defTabSz="1155700">
            <a:lnSpc>
              <a:spcPct val="90000"/>
            </a:lnSpc>
            <a:spcBef>
              <a:spcPct val="0"/>
            </a:spcBef>
            <a:spcAft>
              <a:spcPct val="35000"/>
            </a:spcAft>
          </a:pPr>
          <a:r>
            <a:rPr lang="zh-CN" altLang="en-US" sz="2600" kern="1200" dirty="0" smtClean="0">
              <a:solidFill>
                <a:schemeClr val="tx1"/>
              </a:solidFill>
            </a:rPr>
            <a:t>主体责任</a:t>
          </a:r>
          <a:endParaRPr lang="zh-CN" altLang="en-US" sz="2600" kern="1200" dirty="0">
            <a:solidFill>
              <a:schemeClr val="tx1"/>
            </a:solidFill>
          </a:endParaRPr>
        </a:p>
      </dsp:txBody>
      <dsp:txXfrm>
        <a:off x="386" y="2710835"/>
        <a:ext cx="2165480" cy="1082740"/>
      </dsp:txXfrm>
    </dsp:sp>
    <dsp:sp modelId="{5E8CB548-3116-43AA-BBD9-2CF014960E40}">
      <dsp:nvSpPr>
        <dsp:cNvPr id="0" name=""/>
        <dsp:cNvSpPr/>
      </dsp:nvSpPr>
      <dsp:spPr>
        <a:xfrm rot="17945813">
          <a:off x="1708346" y="2457418"/>
          <a:ext cx="1781233" cy="33134"/>
        </a:xfrm>
        <a:custGeom>
          <a:avLst/>
          <a:gdLst/>
          <a:ahLst/>
          <a:cxnLst/>
          <a:rect l="0" t="0" r="0" b="0"/>
          <a:pathLst>
            <a:path>
              <a:moveTo>
                <a:pt x="0" y="16567"/>
              </a:moveTo>
              <a:lnTo>
                <a:pt x="1781233" y="1656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rot="17945813">
        <a:off x="2554432" y="2429455"/>
        <a:ext cx="89061" cy="89061"/>
      </dsp:txXfrm>
    </dsp:sp>
    <dsp:sp modelId="{42617614-27B4-4978-A1F5-13A312E20214}">
      <dsp:nvSpPr>
        <dsp:cNvPr id="0" name=""/>
        <dsp:cNvSpPr/>
      </dsp:nvSpPr>
      <dsp:spPr>
        <a:xfrm>
          <a:off x="3032059" y="1154396"/>
          <a:ext cx="2165480" cy="10827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en-US" sz="2600" kern="1200" dirty="0" smtClean="0">
              <a:solidFill>
                <a:schemeClr val="tx1"/>
              </a:solidFill>
            </a:rPr>
            <a:t>党组书记是 第一责任人</a:t>
          </a:r>
        </a:p>
      </dsp:txBody>
      <dsp:txXfrm>
        <a:off x="3032059" y="1154396"/>
        <a:ext cx="2165480" cy="1082740"/>
      </dsp:txXfrm>
    </dsp:sp>
    <dsp:sp modelId="{37CDC4C1-0931-4C79-8A25-2313B6DD8732}">
      <dsp:nvSpPr>
        <dsp:cNvPr id="0" name=""/>
        <dsp:cNvSpPr/>
      </dsp:nvSpPr>
      <dsp:spPr>
        <a:xfrm rot="19457599">
          <a:off x="5097276" y="1367911"/>
          <a:ext cx="1066719" cy="33134"/>
        </a:xfrm>
        <a:custGeom>
          <a:avLst/>
          <a:gdLst/>
          <a:ahLst/>
          <a:cxnLst/>
          <a:rect l="0" t="0" r="0" b="0"/>
          <a:pathLst>
            <a:path>
              <a:moveTo>
                <a:pt x="0" y="16567"/>
              </a:moveTo>
              <a:lnTo>
                <a:pt x="1066719" y="1656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rot="19457599">
        <a:off x="5603968" y="1357810"/>
        <a:ext cx="53335" cy="53335"/>
      </dsp:txXfrm>
    </dsp:sp>
    <dsp:sp modelId="{EAB185E5-0CFF-428E-8511-67F0A219E75C}">
      <dsp:nvSpPr>
        <dsp:cNvPr id="0" name=""/>
        <dsp:cNvSpPr/>
      </dsp:nvSpPr>
      <dsp:spPr>
        <a:xfrm>
          <a:off x="6063732" y="531820"/>
          <a:ext cx="2165480" cy="10827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en-US" sz="2600" kern="1200" dirty="0" smtClean="0">
              <a:solidFill>
                <a:schemeClr val="tx2"/>
              </a:solidFill>
            </a:rPr>
            <a:t>第一线</a:t>
          </a:r>
          <a:endParaRPr lang="zh-CN" altLang="en-US" sz="2600" kern="1200" dirty="0">
            <a:solidFill>
              <a:schemeClr val="tx2"/>
            </a:solidFill>
          </a:endParaRPr>
        </a:p>
      </dsp:txBody>
      <dsp:txXfrm>
        <a:off x="6063732" y="531820"/>
        <a:ext cx="2165480" cy="1082740"/>
      </dsp:txXfrm>
    </dsp:sp>
    <dsp:sp modelId="{1430177E-D319-4AF3-917F-6963E6864F14}">
      <dsp:nvSpPr>
        <dsp:cNvPr id="0" name=""/>
        <dsp:cNvSpPr/>
      </dsp:nvSpPr>
      <dsp:spPr>
        <a:xfrm rot="2142401">
          <a:off x="5097276" y="1990487"/>
          <a:ext cx="1066719" cy="33134"/>
        </a:xfrm>
        <a:custGeom>
          <a:avLst/>
          <a:gdLst/>
          <a:ahLst/>
          <a:cxnLst/>
          <a:rect l="0" t="0" r="0" b="0"/>
          <a:pathLst>
            <a:path>
              <a:moveTo>
                <a:pt x="0" y="16567"/>
              </a:moveTo>
              <a:lnTo>
                <a:pt x="1066719" y="1656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rot="2142401">
        <a:off x="5603968" y="1980386"/>
        <a:ext cx="53335" cy="53335"/>
      </dsp:txXfrm>
    </dsp:sp>
    <dsp:sp modelId="{36A9124C-A801-461B-8539-C411A1DF4727}">
      <dsp:nvSpPr>
        <dsp:cNvPr id="0" name=""/>
        <dsp:cNvSpPr/>
      </dsp:nvSpPr>
      <dsp:spPr>
        <a:xfrm>
          <a:off x="6063732" y="1776972"/>
          <a:ext cx="2165480" cy="10827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en-US" sz="2600" kern="1200" dirty="0" smtClean="0">
              <a:solidFill>
                <a:schemeClr val="tx1"/>
              </a:solidFill>
            </a:rPr>
            <a:t>带头抓</a:t>
          </a:r>
          <a:endParaRPr lang="zh-CN" altLang="en-US" sz="2600" kern="1200" dirty="0">
            <a:solidFill>
              <a:schemeClr val="tx1"/>
            </a:solidFill>
          </a:endParaRPr>
        </a:p>
      </dsp:txBody>
      <dsp:txXfrm>
        <a:off x="6063732" y="1776972"/>
        <a:ext cx="2165480" cy="1082740"/>
      </dsp:txXfrm>
    </dsp:sp>
    <dsp:sp modelId="{9B458E52-2F66-46A1-8174-B533D4CF70FE}">
      <dsp:nvSpPr>
        <dsp:cNvPr id="0" name=""/>
        <dsp:cNvSpPr/>
      </dsp:nvSpPr>
      <dsp:spPr>
        <a:xfrm rot="1186030">
          <a:off x="2138749" y="3391282"/>
          <a:ext cx="920428" cy="33134"/>
        </a:xfrm>
        <a:custGeom>
          <a:avLst/>
          <a:gdLst/>
          <a:ahLst/>
          <a:cxnLst/>
          <a:rect l="0" t="0" r="0" b="0"/>
          <a:pathLst>
            <a:path>
              <a:moveTo>
                <a:pt x="0" y="16567"/>
              </a:moveTo>
              <a:lnTo>
                <a:pt x="920428" y="1656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rot="1186030">
        <a:off x="2575952" y="3384839"/>
        <a:ext cx="46021" cy="46021"/>
      </dsp:txXfrm>
    </dsp:sp>
    <dsp:sp modelId="{011D0F43-298F-40D9-A577-820E2F65BBC9}">
      <dsp:nvSpPr>
        <dsp:cNvPr id="0" name=""/>
        <dsp:cNvSpPr/>
      </dsp:nvSpPr>
      <dsp:spPr>
        <a:xfrm>
          <a:off x="3032059" y="3022123"/>
          <a:ext cx="2165480" cy="10827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en-US" sz="2600" kern="1200" dirty="0" smtClean="0">
              <a:solidFill>
                <a:schemeClr val="tx1"/>
              </a:solidFill>
            </a:rPr>
            <a:t>分管领导是 直接责任人</a:t>
          </a:r>
        </a:p>
      </dsp:txBody>
      <dsp:txXfrm>
        <a:off x="3032059" y="3022123"/>
        <a:ext cx="2165480" cy="1082740"/>
      </dsp:txXfrm>
    </dsp:sp>
    <dsp:sp modelId="{4334BCC6-15B2-4742-8CB2-772DD3ABDF35}">
      <dsp:nvSpPr>
        <dsp:cNvPr id="0" name=""/>
        <dsp:cNvSpPr/>
      </dsp:nvSpPr>
      <dsp:spPr>
        <a:xfrm>
          <a:off x="5197540" y="3546926"/>
          <a:ext cx="866192" cy="33134"/>
        </a:xfrm>
        <a:custGeom>
          <a:avLst/>
          <a:gdLst/>
          <a:ahLst/>
          <a:cxnLst/>
          <a:rect l="0" t="0" r="0" b="0"/>
          <a:pathLst>
            <a:path>
              <a:moveTo>
                <a:pt x="0" y="16567"/>
              </a:moveTo>
              <a:lnTo>
                <a:pt x="866192" y="1656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5608981" y="3541838"/>
        <a:ext cx="43309" cy="43309"/>
      </dsp:txXfrm>
    </dsp:sp>
    <dsp:sp modelId="{1C7FB5FA-2335-46D1-82D7-88A697440085}">
      <dsp:nvSpPr>
        <dsp:cNvPr id="0" name=""/>
        <dsp:cNvSpPr/>
      </dsp:nvSpPr>
      <dsp:spPr>
        <a:xfrm>
          <a:off x="6063732" y="3022123"/>
          <a:ext cx="2165480" cy="10827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en-US" sz="2600" kern="1200" dirty="0" smtClean="0">
              <a:solidFill>
                <a:schemeClr val="tx1"/>
              </a:solidFill>
            </a:rPr>
            <a:t>协作工作</a:t>
          </a:r>
          <a:endParaRPr lang="zh-CN" altLang="en-US" sz="2600" kern="1200" dirty="0">
            <a:solidFill>
              <a:schemeClr val="tx1"/>
            </a:solidFill>
          </a:endParaRPr>
        </a:p>
      </dsp:txBody>
      <dsp:txXfrm>
        <a:off x="6063732" y="3022123"/>
        <a:ext cx="2165480" cy="1082740"/>
      </dsp:txXfrm>
    </dsp:sp>
    <dsp:sp modelId="{3CED2243-957A-4DC0-B10E-C2213EE1C47E}">
      <dsp:nvSpPr>
        <dsp:cNvPr id="0" name=""/>
        <dsp:cNvSpPr/>
      </dsp:nvSpPr>
      <dsp:spPr>
        <a:xfrm rot="3654187">
          <a:off x="1708346" y="4013858"/>
          <a:ext cx="1781233" cy="33134"/>
        </a:xfrm>
        <a:custGeom>
          <a:avLst/>
          <a:gdLst/>
          <a:ahLst/>
          <a:cxnLst/>
          <a:rect l="0" t="0" r="0" b="0"/>
          <a:pathLst>
            <a:path>
              <a:moveTo>
                <a:pt x="0" y="16567"/>
              </a:moveTo>
              <a:lnTo>
                <a:pt x="1781233" y="1656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rot="3654187">
        <a:off x="2554432" y="3985894"/>
        <a:ext cx="89061" cy="89061"/>
      </dsp:txXfrm>
    </dsp:sp>
    <dsp:sp modelId="{30395EA4-4EAB-46EE-83A4-214A79AFD04A}">
      <dsp:nvSpPr>
        <dsp:cNvPr id="0" name=""/>
        <dsp:cNvSpPr/>
      </dsp:nvSpPr>
      <dsp:spPr>
        <a:xfrm>
          <a:off x="3032059" y="4267274"/>
          <a:ext cx="2165480" cy="10827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en-US" sz="2600" kern="1200" dirty="0" smtClean="0">
              <a:solidFill>
                <a:schemeClr val="tx1"/>
              </a:solidFill>
            </a:rPr>
            <a:t>其他党组成员“一岗双责”</a:t>
          </a:r>
        </a:p>
      </dsp:txBody>
      <dsp:txXfrm>
        <a:off x="3032059" y="4267274"/>
        <a:ext cx="2165480" cy="1082740"/>
      </dsp:txXfrm>
    </dsp:sp>
    <dsp:sp modelId="{5BA86C61-CC62-4CDC-8362-459D48372EF1}">
      <dsp:nvSpPr>
        <dsp:cNvPr id="0" name=""/>
        <dsp:cNvSpPr/>
      </dsp:nvSpPr>
      <dsp:spPr>
        <a:xfrm>
          <a:off x="5197540" y="4792077"/>
          <a:ext cx="866192" cy="33134"/>
        </a:xfrm>
        <a:custGeom>
          <a:avLst/>
          <a:gdLst/>
          <a:ahLst/>
          <a:cxnLst/>
          <a:rect l="0" t="0" r="0" b="0"/>
          <a:pathLst>
            <a:path>
              <a:moveTo>
                <a:pt x="0" y="16567"/>
              </a:moveTo>
              <a:lnTo>
                <a:pt x="866192" y="1656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5608981" y="4786990"/>
        <a:ext cx="43309" cy="43309"/>
      </dsp:txXfrm>
    </dsp:sp>
    <dsp:sp modelId="{94CEC864-1753-41A5-8C9F-C489413DCEA7}">
      <dsp:nvSpPr>
        <dsp:cNvPr id="0" name=""/>
        <dsp:cNvSpPr/>
      </dsp:nvSpPr>
      <dsp:spPr>
        <a:xfrm>
          <a:off x="6063732" y="4267274"/>
          <a:ext cx="2165480" cy="10827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en-US" sz="2600" kern="1200" dirty="0" smtClean="0">
              <a:solidFill>
                <a:schemeClr val="tx1"/>
              </a:solidFill>
            </a:rPr>
            <a:t>抓分管</a:t>
          </a:r>
          <a:endParaRPr lang="zh-CN" altLang="en-US" sz="2600" kern="1200" dirty="0">
            <a:solidFill>
              <a:schemeClr val="tx1"/>
            </a:solidFill>
          </a:endParaRPr>
        </a:p>
      </dsp:txBody>
      <dsp:txXfrm>
        <a:off x="6063732" y="4267274"/>
        <a:ext cx="2165480" cy="1082740"/>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rSet qsTypeId="urn:microsoft.com/office/officeart/2005/8/quickstyle/simple5"/>
        </dgm:pt>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type="chevron" r:blip="" rot="90">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type="round2SameRect" r:blip="" rot="90">
                <dgm:adjLst/>
              </dgm:shape>
            </dgm:if>
            <dgm:else name="Name6">
              <dgm:alg type="tx">
                <dgm:param type="stBulletLvl" val="1"/>
                <dgm:param type="txAnchorVertCh" val="mid"/>
              </dgm:alg>
              <dgm:shape xmlns:r="http://schemas.openxmlformats.org/officeDocument/2006/relationships" type="round2SameRect" r:blip="" rot="-90">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rSet qsTypeId="urn:microsoft.com/office/officeart/2005/8/quickstyle/simple5"/>
        </dgm:pt>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rSet qsTypeId="urn:microsoft.com/office/officeart/2005/8/quickstyle/simple5"/>
        </dgm:pt>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rSet qsTypeId="urn:microsoft.com/office/officeart/2005/8/quickstyle/simple5"/>
        </dgm:pt>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rSet qsTypeId="urn:microsoft.com/office/officeart/2005/8/quickstyle/simple5"/>
        </dgm:pt>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endSty" val="noArr"/>
                        <dgm:param type="begPts" val="midR"/>
                        <dgm:param type="endPts" val="midL"/>
                      </dgm:alg>
                    </dgm:if>
                    <dgm:else name="Name14">
                      <dgm:alg type="conn">
                        <dgm:param type="dim" val="1D"/>
                        <dgm:param type="endSty" val="noArr"/>
                        <dgm:param type="begPts" val="midL"/>
                        <dgm:param type="endPts" val="mid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alignNode1">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1">
        <a:scrgbClr r="0" g="0" b="0"/>
      </a:effectRef>
      <a:fontRef idx="minor"/>
    </dgm:style>
  </dgm:styleLbl>
  <dgm:styleLbl name="bg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callout">
    <dgm:scene3d>
      <a:camera prst="orthographicFront"/>
      <a:lightRig rig="threePt" dir="t"/>
    </dgm:scene3d>
    <dgm:txPr/>
    <dgm:style>
      <a:lnRef idx="1">
        <a:scrgbClr r="0" g="0" b="0"/>
      </a:lnRef>
      <a:fillRef idx="2">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1">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fg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2">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80FE7A-E46C-481B-A474-94F0023DF0E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6D6A01-66A6-41DB-92CC-920FC3B03F6E}"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080509E7-6AD6-4AD5-8EB8-C2CE6D4BEBF6}"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080509E7-6AD6-4AD5-8EB8-C2CE6D4BEBF6}"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080509E7-6AD6-4AD5-8EB8-C2CE6D4BEBF6}"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080509E7-6AD6-4AD5-8EB8-C2CE6D4BEBF6}"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080509E7-6AD6-4AD5-8EB8-C2CE6D4BEBF6}"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080509E7-6AD6-4AD5-8EB8-C2CE6D4BEBF6}"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xml.rels><?xml version="1.0" encoding="UTF-8" standalone="yes"?>
<Relationships xmlns="http://schemas.openxmlformats.org/package/2006/relationships"><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9.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0.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2.xml.rels><?xml version="1.0" encoding="UTF-8" standalone="yes"?>
<Relationships xmlns="http://schemas.openxmlformats.org/package/2006/relationships"><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1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4.xml.rels><?xml version="1.0" encoding="UTF-8" standalone="yes"?>
<Relationships xmlns="http://schemas.openxmlformats.org/package/2006/relationships"><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1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6.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xml.rels><?xml version="1.0" encoding="UTF-8" standalone="yes"?>
<Relationships xmlns="http://schemas.openxmlformats.org/package/2006/relationships"><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slideMaster" Target="../slideMasters/slideMaster1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2.xml.rels><?xml version="1.0" encoding="UTF-8" standalone="yes"?>
<Relationships xmlns="http://schemas.openxmlformats.org/package/2006/relationships"><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4.xml.rels><?xml version="1.0" encoding="UTF-8" standalone="yes"?>
<Relationships xmlns="http://schemas.openxmlformats.org/package/2006/relationships"><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1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6.xml.rels><?xml version="1.0" encoding="UTF-8" standalone="yes"?>
<Relationships xmlns="http://schemas.openxmlformats.org/package/2006/relationships"><Relationship Id="rId4" Type="http://schemas.openxmlformats.org/officeDocument/2006/relationships/tags" Target="../tags/tag51.xml"/><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slideMaster" Target="../slideMasters/slideMaster19.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8.xml.rels><?xml version="1.0" encoding="UTF-8" standalone="yes"?>
<Relationships xmlns="http://schemas.openxmlformats.org/package/2006/relationships"><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20.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3.xml"/></Relationships>
</file>

<file path=ppt/slideLayouts/_rels/slideLayout40.xml.rels><?xml version="1.0" encoding="UTF-8" standalone="yes"?>
<Relationships xmlns="http://schemas.openxmlformats.org/package/2006/relationships"><Relationship Id="rId4" Type="http://schemas.openxmlformats.org/officeDocument/2006/relationships/tags" Target="../tags/tag57.xml"/><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slideMaster" Target="../slideMasters/slideMaster2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42.xml.rels><?xml version="1.0" encoding="UTF-8" standalone="yes"?>
<Relationships xmlns="http://schemas.openxmlformats.org/package/2006/relationships"><Relationship Id="rId4" Type="http://schemas.openxmlformats.org/officeDocument/2006/relationships/tags" Target="../tags/tag60.xml"/><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slideMaster" Target="../slideMasters/slideMaster2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4762375"/>
            <a:ext cx="2025000" cy="2376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4762375"/>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4762375"/>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4762375"/>
            <a:ext cx="2025000" cy="2376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4762375"/>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4762375"/>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4762375"/>
            <a:ext cx="2025000" cy="2376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4762375"/>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4762375"/>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4762375"/>
            <a:ext cx="2025000" cy="2376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4762375"/>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4762375"/>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4762375"/>
            <a:ext cx="2025000" cy="2376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4762375"/>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4762375"/>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4762375"/>
            <a:ext cx="2025000" cy="2376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4762375"/>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4762375"/>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4762375"/>
            <a:ext cx="2025000" cy="2376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4762375"/>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4762375"/>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4762375"/>
            <a:ext cx="2025000" cy="2376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4762375"/>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4762375"/>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4762375"/>
            <a:ext cx="2025000" cy="2376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4762375"/>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4762375"/>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4762375"/>
            <a:ext cx="2025000" cy="2376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4762375"/>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4762375"/>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4762375"/>
            <a:ext cx="2025000" cy="2376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4762375"/>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4762375"/>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4762375"/>
            <a:ext cx="2025000" cy="2376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4762375"/>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4762375"/>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4762375"/>
            <a:ext cx="2025000" cy="2376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4762375"/>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4762375"/>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4762375"/>
            <a:ext cx="2025000" cy="2376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4762375"/>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4762375"/>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4762375"/>
            <a:ext cx="2025000" cy="2376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4762375"/>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4762375"/>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4762375"/>
            <a:ext cx="2025000" cy="2376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4762375"/>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4762375"/>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4762375"/>
            <a:ext cx="2025000" cy="2376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4762375"/>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4762375"/>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4762375"/>
            <a:ext cx="2025000" cy="2376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4762375"/>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4762375"/>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4762375"/>
            <a:ext cx="2025000" cy="2376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4762375"/>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4762375"/>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4762375"/>
            <a:ext cx="2025000" cy="2376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4762375"/>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4762375"/>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microsoft.com/office/2007/relationships/hdphoto" Target="../media/image2.wdp"/><Relationship Id="rId2" Type="http://schemas.openxmlformats.org/officeDocument/2006/relationships/image" Target="../media/image1.jpeg"/><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4" Type="http://schemas.openxmlformats.org/officeDocument/2006/relationships/theme" Target="../theme/theme10.xml"/><Relationship Id="rId3" Type="http://schemas.openxmlformats.org/officeDocument/2006/relationships/image" Target="../media/image1.jpeg"/><Relationship Id="rId2" Type="http://schemas.openxmlformats.org/officeDocument/2006/relationships/slideLayout" Target="../slideLayouts/slideLayout18.xml"/><Relationship Id="rId1" Type="http://schemas.openxmlformats.org/officeDocument/2006/relationships/slideLayout" Target="../slideLayouts/slideLayout17.xml"/></Relationships>
</file>

<file path=ppt/slideMasters/_rels/slideMaster11.xml.rels><?xml version="1.0" encoding="UTF-8" standalone="yes"?>
<Relationships xmlns="http://schemas.openxmlformats.org/package/2006/relationships"><Relationship Id="rId4" Type="http://schemas.openxmlformats.org/officeDocument/2006/relationships/theme" Target="../theme/theme11.xml"/><Relationship Id="rId3" Type="http://schemas.openxmlformats.org/officeDocument/2006/relationships/image" Target="../media/image1.jpeg"/><Relationship Id="rId2" Type="http://schemas.openxmlformats.org/officeDocument/2006/relationships/slideLayout" Target="../slideLayouts/slideLayout20.xml"/><Relationship Id="rId1" Type="http://schemas.openxmlformats.org/officeDocument/2006/relationships/slideLayout" Target="../slideLayouts/slideLayout19.xml"/></Relationships>
</file>

<file path=ppt/slideMasters/_rels/slideMaster12.xml.rels><?xml version="1.0" encoding="UTF-8" standalone="yes"?>
<Relationships xmlns="http://schemas.openxmlformats.org/package/2006/relationships"><Relationship Id="rId4" Type="http://schemas.openxmlformats.org/officeDocument/2006/relationships/theme" Target="../theme/theme12.xml"/><Relationship Id="rId3" Type="http://schemas.openxmlformats.org/officeDocument/2006/relationships/image" Target="../media/image1.jpeg"/><Relationship Id="rId2" Type="http://schemas.openxmlformats.org/officeDocument/2006/relationships/slideLayout" Target="../slideLayouts/slideLayout22.xml"/><Relationship Id="rId1" Type="http://schemas.openxmlformats.org/officeDocument/2006/relationships/slideLayout" Target="../slideLayouts/slideLayout21.xml"/></Relationships>
</file>

<file path=ppt/slideMasters/_rels/slideMaster13.xml.rels><?xml version="1.0" encoding="UTF-8" standalone="yes"?>
<Relationships xmlns="http://schemas.openxmlformats.org/package/2006/relationships"><Relationship Id="rId4" Type="http://schemas.openxmlformats.org/officeDocument/2006/relationships/theme" Target="../theme/theme13.xml"/><Relationship Id="rId3" Type="http://schemas.openxmlformats.org/officeDocument/2006/relationships/image" Target="../media/image1.jpeg"/><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_rels/slideMaster14.xml.rels><?xml version="1.0" encoding="UTF-8" standalone="yes"?>
<Relationships xmlns="http://schemas.openxmlformats.org/package/2006/relationships"><Relationship Id="rId4" Type="http://schemas.openxmlformats.org/officeDocument/2006/relationships/theme" Target="../theme/theme14.xml"/><Relationship Id="rId3" Type="http://schemas.openxmlformats.org/officeDocument/2006/relationships/image" Target="../media/image1.jpeg"/><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15.xml.rels><?xml version="1.0" encoding="UTF-8" standalone="yes"?>
<Relationships xmlns="http://schemas.openxmlformats.org/package/2006/relationships"><Relationship Id="rId4" Type="http://schemas.openxmlformats.org/officeDocument/2006/relationships/theme" Target="../theme/theme15.xml"/><Relationship Id="rId3" Type="http://schemas.openxmlformats.org/officeDocument/2006/relationships/image" Target="../media/image1.jpeg"/><Relationship Id="rId2" Type="http://schemas.openxmlformats.org/officeDocument/2006/relationships/slideLayout" Target="../slideLayouts/slideLayout28.xml"/><Relationship Id="rId1" Type="http://schemas.openxmlformats.org/officeDocument/2006/relationships/slideLayout" Target="../slideLayouts/slideLayout27.xml"/></Relationships>
</file>

<file path=ppt/slideMasters/_rels/slideMaster16.xml.rels><?xml version="1.0" encoding="UTF-8" standalone="yes"?>
<Relationships xmlns="http://schemas.openxmlformats.org/package/2006/relationships"><Relationship Id="rId4" Type="http://schemas.openxmlformats.org/officeDocument/2006/relationships/theme" Target="../theme/theme16.xml"/><Relationship Id="rId3" Type="http://schemas.openxmlformats.org/officeDocument/2006/relationships/image" Target="../media/image1.jpeg"/><Relationship Id="rId2" Type="http://schemas.openxmlformats.org/officeDocument/2006/relationships/slideLayout" Target="../slideLayouts/slideLayout30.xml"/><Relationship Id="rId1" Type="http://schemas.openxmlformats.org/officeDocument/2006/relationships/slideLayout" Target="../slideLayouts/slideLayout29.xml"/></Relationships>
</file>

<file path=ppt/slideMasters/_rels/slideMaster17.xml.rels><?xml version="1.0" encoding="UTF-8" standalone="yes"?>
<Relationships xmlns="http://schemas.openxmlformats.org/package/2006/relationships"><Relationship Id="rId4" Type="http://schemas.openxmlformats.org/officeDocument/2006/relationships/theme" Target="../theme/theme17.xml"/><Relationship Id="rId3" Type="http://schemas.openxmlformats.org/officeDocument/2006/relationships/image" Target="../media/image1.jpeg"/><Relationship Id="rId2" Type="http://schemas.openxmlformats.org/officeDocument/2006/relationships/slideLayout" Target="../slideLayouts/slideLayout32.xml"/><Relationship Id="rId1" Type="http://schemas.openxmlformats.org/officeDocument/2006/relationships/slideLayout" Target="../slideLayouts/slideLayout31.xml"/></Relationships>
</file>

<file path=ppt/slideMasters/_rels/slideMaster18.xml.rels><?xml version="1.0" encoding="UTF-8" standalone="yes"?>
<Relationships xmlns="http://schemas.openxmlformats.org/package/2006/relationships"><Relationship Id="rId4" Type="http://schemas.openxmlformats.org/officeDocument/2006/relationships/theme" Target="../theme/theme18.xml"/><Relationship Id="rId3" Type="http://schemas.openxmlformats.org/officeDocument/2006/relationships/image" Target="../media/image1.jpeg"/><Relationship Id="rId2" Type="http://schemas.openxmlformats.org/officeDocument/2006/relationships/slideLayout" Target="../slideLayouts/slideLayout34.xml"/><Relationship Id="rId1" Type="http://schemas.openxmlformats.org/officeDocument/2006/relationships/slideLayout" Target="../slideLayouts/slideLayout33.xml"/></Relationships>
</file>

<file path=ppt/slideMasters/_rels/slideMaster19.xml.rels><?xml version="1.0" encoding="UTF-8" standalone="yes"?>
<Relationships xmlns="http://schemas.openxmlformats.org/package/2006/relationships"><Relationship Id="rId4" Type="http://schemas.openxmlformats.org/officeDocument/2006/relationships/theme" Target="../theme/theme19.xml"/><Relationship Id="rId3" Type="http://schemas.openxmlformats.org/officeDocument/2006/relationships/image" Target="../media/image1.jpeg"/><Relationship Id="rId2" Type="http://schemas.openxmlformats.org/officeDocument/2006/relationships/slideLayout" Target="../slideLayouts/slideLayout36.xml"/><Relationship Id="rId1"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microsoft.com/office/2007/relationships/hdphoto" Target="../media/image2.wdp"/><Relationship Id="rId2" Type="http://schemas.openxmlformats.org/officeDocument/2006/relationships/image" Target="../media/image1.jpeg"/><Relationship Id="rId1" Type="http://schemas.openxmlformats.org/officeDocument/2006/relationships/slideLayout" Target="../slideLayouts/slideLayout2.xml"/></Relationships>
</file>

<file path=ppt/slideMasters/_rels/slideMaster20.xml.rels><?xml version="1.0" encoding="UTF-8" standalone="yes"?>
<Relationships xmlns="http://schemas.openxmlformats.org/package/2006/relationships"><Relationship Id="rId4" Type="http://schemas.openxmlformats.org/officeDocument/2006/relationships/theme" Target="../theme/theme20.xml"/><Relationship Id="rId3" Type="http://schemas.openxmlformats.org/officeDocument/2006/relationships/image" Target="../media/image1.jpeg"/><Relationship Id="rId2" Type="http://schemas.openxmlformats.org/officeDocument/2006/relationships/slideLayout" Target="../slideLayouts/slideLayout38.xml"/><Relationship Id="rId1" Type="http://schemas.openxmlformats.org/officeDocument/2006/relationships/slideLayout" Target="../slideLayouts/slideLayout37.xml"/></Relationships>
</file>

<file path=ppt/slideMasters/_rels/slideMaster21.xml.rels><?xml version="1.0" encoding="UTF-8" standalone="yes"?>
<Relationships xmlns="http://schemas.openxmlformats.org/package/2006/relationships"><Relationship Id="rId4" Type="http://schemas.openxmlformats.org/officeDocument/2006/relationships/theme" Target="../theme/theme21.xml"/><Relationship Id="rId3" Type="http://schemas.openxmlformats.org/officeDocument/2006/relationships/image" Target="../media/image1.jpeg"/><Relationship Id="rId2" Type="http://schemas.openxmlformats.org/officeDocument/2006/relationships/slideLayout" Target="../slideLayouts/slideLayout40.xml"/><Relationship Id="rId1" Type="http://schemas.openxmlformats.org/officeDocument/2006/relationships/slideLayout" Target="../slideLayouts/slideLayout39.xml"/></Relationships>
</file>

<file path=ppt/slideMasters/_rels/slideMaster22.xml.rels><?xml version="1.0" encoding="UTF-8" standalone="yes"?>
<Relationships xmlns="http://schemas.openxmlformats.org/package/2006/relationships"><Relationship Id="rId4" Type="http://schemas.openxmlformats.org/officeDocument/2006/relationships/theme" Target="../theme/theme22.xml"/><Relationship Id="rId3" Type="http://schemas.openxmlformats.org/officeDocument/2006/relationships/image" Target="../media/image1.jpeg"/><Relationship Id="rId2" Type="http://schemas.openxmlformats.org/officeDocument/2006/relationships/slideLayout" Target="../slideLayouts/slideLayout42.xml"/><Relationship Id="rId1" Type="http://schemas.openxmlformats.org/officeDocument/2006/relationships/slideLayout" Target="../slideLayouts/slideLayout41.xml"/></Relationships>
</file>

<file path=ppt/slideMasters/_rels/slideMaster3.xml.rels><?xml version="1.0" encoding="UTF-8" standalone="yes"?>
<Relationships xmlns="http://schemas.openxmlformats.org/package/2006/relationships"><Relationship Id="rId4" Type="http://schemas.openxmlformats.org/officeDocument/2006/relationships/theme" Target="../theme/theme3.xml"/><Relationship Id="rId3" Type="http://schemas.openxmlformats.org/officeDocument/2006/relationships/image" Target="../media/image1.jpeg"/><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4" Type="http://schemas.openxmlformats.org/officeDocument/2006/relationships/theme" Target="../theme/theme4.xml"/><Relationship Id="rId3" Type="http://schemas.openxmlformats.org/officeDocument/2006/relationships/image" Target="../media/image1.jpeg"/><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_rels/slideMaster5.xml.rels><?xml version="1.0" encoding="UTF-8" standalone="yes"?>
<Relationships xmlns="http://schemas.openxmlformats.org/package/2006/relationships"><Relationship Id="rId4" Type="http://schemas.openxmlformats.org/officeDocument/2006/relationships/theme" Target="../theme/theme5.xml"/><Relationship Id="rId3" Type="http://schemas.openxmlformats.org/officeDocument/2006/relationships/image" Target="../media/image1.jpeg"/><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6.xml.rels><?xml version="1.0" encoding="UTF-8" standalone="yes"?>
<Relationships xmlns="http://schemas.openxmlformats.org/package/2006/relationships"><Relationship Id="rId4" Type="http://schemas.openxmlformats.org/officeDocument/2006/relationships/theme" Target="../theme/theme6.xml"/><Relationship Id="rId3" Type="http://schemas.openxmlformats.org/officeDocument/2006/relationships/image" Target="../media/image1.jpeg"/><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7.xml.rels><?xml version="1.0" encoding="UTF-8" standalone="yes"?>
<Relationships xmlns="http://schemas.openxmlformats.org/package/2006/relationships"><Relationship Id="rId4" Type="http://schemas.openxmlformats.org/officeDocument/2006/relationships/theme" Target="../theme/theme7.xml"/><Relationship Id="rId3" Type="http://schemas.openxmlformats.org/officeDocument/2006/relationships/image" Target="../media/image1.jpeg"/><Relationship Id="rId2" Type="http://schemas.openxmlformats.org/officeDocument/2006/relationships/slideLayout" Target="../slideLayouts/slideLayout12.xml"/><Relationship Id="rId1" Type="http://schemas.openxmlformats.org/officeDocument/2006/relationships/slideLayout" Target="../slideLayouts/slideLayout11.xml"/></Relationships>
</file>

<file path=ppt/slideMasters/_rels/slideMaster8.xml.rels><?xml version="1.0" encoding="UTF-8" standalone="yes"?>
<Relationships xmlns="http://schemas.openxmlformats.org/package/2006/relationships"><Relationship Id="rId4" Type="http://schemas.openxmlformats.org/officeDocument/2006/relationships/theme" Target="../theme/theme8.xml"/><Relationship Id="rId3" Type="http://schemas.openxmlformats.org/officeDocument/2006/relationships/image" Target="../media/image1.jpeg"/><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9.xml.rels><?xml version="1.0" encoding="UTF-8" standalone="yes"?>
<Relationships xmlns="http://schemas.openxmlformats.org/package/2006/relationships"><Relationship Id="rId4" Type="http://schemas.openxmlformats.org/officeDocument/2006/relationships/theme" Target="../theme/theme9.xml"/><Relationship Id="rId3" Type="http://schemas.openxmlformats.org/officeDocument/2006/relationships/image" Target="../media/image1.jpeg"/><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4" name="Picture 2" descr="C:\Users\Admin\Desktop\shutterstock_129456278 [转换].jpg"/>
          <p:cNvPicPr>
            <a:picLocks noChangeAspect="1" noChangeArrowheads="1"/>
          </p:cNvPicPr>
          <p:nvPr userDrawn="1"/>
        </p:nvPicPr>
        <p:blipFill rotWithShape="1">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l="3609" t="9576" r="3609" b="9990"/>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grpSp>
        <p:nvGrpSpPr>
          <p:cNvPr id="109" name="组合 108"/>
          <p:cNvGrpSpPr/>
          <p:nvPr userDrawn="1"/>
        </p:nvGrpSpPr>
        <p:grpSpPr>
          <a:xfrm>
            <a:off x="8320663" y="1"/>
            <a:ext cx="427552" cy="538163"/>
            <a:chOff x="11096625" y="0"/>
            <a:chExt cx="457200" cy="538163"/>
          </a:xfrm>
          <a:solidFill>
            <a:srgbClr val="0070C0"/>
          </a:solidFill>
        </p:grpSpPr>
        <p:sp>
          <p:nvSpPr>
            <p:cNvPr id="110" name="Freeform 5"/>
            <p:cNvSpPr/>
            <p:nvPr userDrawn="1"/>
          </p:nvSpPr>
          <p:spPr bwMode="auto">
            <a:xfrm>
              <a:off x="11109325" y="0"/>
              <a:ext cx="444500" cy="538163"/>
            </a:xfrm>
            <a:custGeom>
              <a:avLst/>
              <a:gdLst>
                <a:gd name="T0" fmla="*/ 564 w 564"/>
                <a:gd name="T1" fmla="*/ 674 h 674"/>
                <a:gd name="T2" fmla="*/ 262 w 564"/>
                <a:gd name="T3" fmla="*/ 540 h 674"/>
                <a:gd name="T4" fmla="*/ 0 w 564"/>
                <a:gd name="T5" fmla="*/ 658 h 674"/>
                <a:gd name="T6" fmla="*/ 0 w 564"/>
                <a:gd name="T7" fmla="*/ 0 h 674"/>
                <a:gd name="T8" fmla="*/ 564 w 564"/>
                <a:gd name="T9" fmla="*/ 0 h 674"/>
                <a:gd name="T10" fmla="*/ 564 w 564"/>
                <a:gd name="T11" fmla="*/ 674 h 674"/>
              </a:gdLst>
              <a:ahLst/>
              <a:cxnLst>
                <a:cxn ang="0">
                  <a:pos x="T0" y="T1"/>
                </a:cxn>
                <a:cxn ang="0">
                  <a:pos x="T2" y="T3"/>
                </a:cxn>
                <a:cxn ang="0">
                  <a:pos x="T4" y="T5"/>
                </a:cxn>
                <a:cxn ang="0">
                  <a:pos x="T6" y="T7"/>
                </a:cxn>
                <a:cxn ang="0">
                  <a:pos x="T8" y="T9"/>
                </a:cxn>
                <a:cxn ang="0">
                  <a:pos x="T10" y="T11"/>
                </a:cxn>
              </a:cxnLst>
              <a:rect l="0" t="0" r="r" b="b"/>
              <a:pathLst>
                <a:path w="564" h="674">
                  <a:moveTo>
                    <a:pt x="564" y="674"/>
                  </a:moveTo>
                  <a:lnTo>
                    <a:pt x="262" y="540"/>
                  </a:lnTo>
                  <a:lnTo>
                    <a:pt x="0" y="658"/>
                  </a:lnTo>
                  <a:lnTo>
                    <a:pt x="0" y="0"/>
                  </a:lnTo>
                  <a:lnTo>
                    <a:pt x="564" y="0"/>
                  </a:lnTo>
                  <a:lnTo>
                    <a:pt x="564" y="67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1" name="Freeform 6"/>
            <p:cNvSpPr/>
            <p:nvPr userDrawn="1"/>
          </p:nvSpPr>
          <p:spPr bwMode="auto">
            <a:xfrm>
              <a:off x="11096625" y="0"/>
              <a:ext cx="442913" cy="514350"/>
            </a:xfrm>
            <a:custGeom>
              <a:avLst/>
              <a:gdLst>
                <a:gd name="T0" fmla="*/ 564 w 564"/>
                <a:gd name="T1" fmla="*/ 644 h 644"/>
                <a:gd name="T2" fmla="*/ 279 w 564"/>
                <a:gd name="T3" fmla="*/ 522 h 644"/>
                <a:gd name="T4" fmla="*/ 0 w 564"/>
                <a:gd name="T5" fmla="*/ 644 h 644"/>
                <a:gd name="T6" fmla="*/ 0 w 564"/>
                <a:gd name="T7" fmla="*/ 0 h 644"/>
                <a:gd name="T8" fmla="*/ 564 w 564"/>
                <a:gd name="T9" fmla="*/ 0 h 644"/>
                <a:gd name="T10" fmla="*/ 564 w 564"/>
                <a:gd name="T11" fmla="*/ 644 h 644"/>
              </a:gdLst>
              <a:ahLst/>
              <a:cxnLst>
                <a:cxn ang="0">
                  <a:pos x="T0" y="T1"/>
                </a:cxn>
                <a:cxn ang="0">
                  <a:pos x="T2" y="T3"/>
                </a:cxn>
                <a:cxn ang="0">
                  <a:pos x="T4" y="T5"/>
                </a:cxn>
                <a:cxn ang="0">
                  <a:pos x="T6" y="T7"/>
                </a:cxn>
                <a:cxn ang="0">
                  <a:pos x="T8" y="T9"/>
                </a:cxn>
                <a:cxn ang="0">
                  <a:pos x="T10" y="T11"/>
                </a:cxn>
              </a:cxnLst>
              <a:rect l="0" t="0" r="r" b="b"/>
              <a:pathLst>
                <a:path w="564" h="644">
                  <a:moveTo>
                    <a:pt x="564" y="644"/>
                  </a:moveTo>
                  <a:lnTo>
                    <a:pt x="279" y="522"/>
                  </a:lnTo>
                  <a:lnTo>
                    <a:pt x="0" y="644"/>
                  </a:lnTo>
                  <a:lnTo>
                    <a:pt x="0" y="0"/>
                  </a:lnTo>
                  <a:lnTo>
                    <a:pt x="564" y="0"/>
                  </a:lnTo>
                  <a:lnTo>
                    <a:pt x="564" y="644"/>
                  </a:lnTo>
                  <a:close/>
                </a:path>
              </a:pathLst>
            </a:custGeom>
            <a:grpFill/>
            <a:ln w="9525">
              <a:noFill/>
              <a:round/>
            </a:ln>
          </p:spPr>
          <p:txBody>
            <a:bodyPr vert="horz" wrap="square" lIns="91440" tIns="45720" rIns="91440" bIns="45720" numCol="1" anchor="t" anchorCtr="0" compatLnSpc="1"/>
            <a:lstStyle/>
            <a:p>
              <a:endParaRPr lang="zh-CN" altLang="en-US"/>
            </a:p>
          </p:txBody>
        </p:sp>
      </p:grpSp>
      <p:sp>
        <p:nvSpPr>
          <p:cNvPr id="112" name="TextBox 111"/>
          <p:cNvSpPr txBox="1"/>
          <p:nvPr userDrawn="1"/>
        </p:nvSpPr>
        <p:spPr>
          <a:xfrm>
            <a:off x="8287393" y="87898"/>
            <a:ext cx="485496" cy="338554"/>
          </a:xfrm>
          <a:prstGeom prst="rect">
            <a:avLst/>
          </a:prstGeom>
          <a:noFill/>
        </p:spPr>
        <p:txBody>
          <a:bodyPr wrap="square" rtlCol="0">
            <a:spAutoFit/>
          </a:bodyPr>
          <a:lstStyle/>
          <a:p>
            <a:pPr algn="ctr"/>
            <a:fld id="{E33E7C02-82D1-42DA-AA8B-2AEC9E450366}" type="slidenum">
              <a:rPr lang="zh-CN" altLang="en-US" sz="1600" smtClean="0">
                <a:solidFill>
                  <a:srgbClr val="F8F8F8"/>
                </a:solidFill>
                <a:latin typeface="微软雅黑" panose="020B0503020204020204" charset="-122"/>
                <a:ea typeface="微软雅黑" panose="020B0503020204020204" charset="-122"/>
              </a:rPr>
            </a:fld>
            <a:endParaRPr lang="zh-CN" altLang="en-US" sz="1600" dirty="0">
              <a:solidFill>
                <a:srgbClr val="F8F8F8"/>
              </a:solidFill>
              <a:latin typeface="微软雅黑" panose="020B0503020204020204" charset="-122"/>
              <a:ea typeface="微软雅黑" panose="020B0503020204020204" charset="-122"/>
            </a:endParaRPr>
          </a:p>
        </p:txBody>
      </p:sp>
      <p:sp>
        <p:nvSpPr>
          <p:cNvPr id="113" name="Rectangle 9"/>
          <p:cNvSpPr>
            <a:spLocks noChangeArrowheads="1"/>
          </p:cNvSpPr>
          <p:nvPr userDrawn="1"/>
        </p:nvSpPr>
        <p:spPr bwMode="auto">
          <a:xfrm>
            <a:off x="0" y="5019088"/>
            <a:ext cx="9145616" cy="126000"/>
          </a:xfrm>
          <a:prstGeom prst="rect">
            <a:avLst/>
          </a:prstGeom>
          <a:solidFill>
            <a:srgbClr val="0070C0"/>
          </a:solidFill>
          <a:ln>
            <a:noFill/>
          </a:ln>
        </p:spPr>
        <p:txBody>
          <a:bodyPr vert="horz" wrap="square" lIns="91440" tIns="45720" rIns="91440" bIns="45720" numCol="1" anchor="t" anchorCtr="0" compatLnSpc="1"/>
          <a:lstStyle/>
          <a:p>
            <a:endParaRPr lang="zh-CN" altLang="en-US"/>
          </a:p>
        </p:txBody>
      </p:sp>
      <p:grpSp>
        <p:nvGrpSpPr>
          <p:cNvPr id="8" name="Group 5"/>
          <p:cNvGrpSpPr/>
          <p:nvPr userDrawn="1"/>
        </p:nvGrpSpPr>
        <p:grpSpPr>
          <a:xfrm>
            <a:off x="7866084"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grpSp>
      <p:grpSp>
        <p:nvGrpSpPr>
          <p:cNvPr id="11" name="Group 9"/>
          <p:cNvGrpSpPr/>
          <p:nvPr userDrawn="1"/>
        </p:nvGrpSpPr>
        <p:grpSpPr>
          <a:xfrm flipH="1">
            <a:off x="8452374"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grpSp>
      <p:cxnSp>
        <p:nvCxnSpPr>
          <p:cNvPr id="14" name="Straight Connector 3"/>
          <p:cNvCxnSpPr/>
          <p:nvPr userDrawn="1"/>
        </p:nvCxnSpPr>
        <p:spPr>
          <a:xfrm>
            <a:off x="8071374"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400"/>
                                        <p:tgtEl>
                                          <p:spTgt spid="109"/>
                                        </p:tgtEl>
                                      </p:cBhvr>
                                    </p:animEffect>
                                    <p:anim calcmode="lin" valueType="num">
                                      <p:cBhvr>
                                        <p:cTn id="13" dur="400" fill="hold"/>
                                        <p:tgtEl>
                                          <p:spTgt spid="109"/>
                                        </p:tgtEl>
                                        <p:attrNameLst>
                                          <p:attrName>ppt_x</p:attrName>
                                        </p:attrNameLst>
                                      </p:cBhvr>
                                      <p:tavLst>
                                        <p:tav tm="0">
                                          <p:val>
                                            <p:strVal val="#ppt_x"/>
                                          </p:val>
                                        </p:tav>
                                        <p:tav tm="100000">
                                          <p:val>
                                            <p:strVal val="#ppt_x"/>
                                          </p:val>
                                        </p:tav>
                                      </p:tavLst>
                                    </p:anim>
                                    <p:anim calcmode="lin" valueType="num">
                                      <p:cBhvr>
                                        <p:cTn id="14" dur="400" fill="hold"/>
                                        <p:tgtEl>
                                          <p:spTgt spid="10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400"/>
                                        <p:tgtEl>
                                          <p:spTgt spid="112"/>
                                        </p:tgtEl>
                                      </p:cBhvr>
                                    </p:animEffect>
                                    <p:anim calcmode="lin" valueType="num">
                                      <p:cBhvr>
                                        <p:cTn id="18" dur="400" fill="hold"/>
                                        <p:tgtEl>
                                          <p:spTgt spid="112"/>
                                        </p:tgtEl>
                                        <p:attrNameLst>
                                          <p:attrName>ppt_x</p:attrName>
                                        </p:attrNameLst>
                                      </p:cBhvr>
                                      <p:tavLst>
                                        <p:tav tm="0">
                                          <p:val>
                                            <p:strVal val="#ppt_x"/>
                                          </p:val>
                                        </p:tav>
                                        <p:tav tm="100000">
                                          <p:val>
                                            <p:strVal val="#ppt_x"/>
                                          </p:val>
                                        </p:tav>
                                      </p:tavLst>
                                    </p:anim>
                                    <p:anim calcmode="lin" valueType="num">
                                      <p:cBhvr>
                                        <p:cTn id="19" dur="400" fill="hold"/>
                                        <p:tgtEl>
                                          <p:spTgt spid="1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animBg="1"/>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4" name="Picture 2" descr="C:\Users\Admin\Desktop\shutterstock_129456278 [转换].jpg"/>
          <p:cNvPicPr>
            <a:picLocks noChangeAspect="1" noChangeArrowheads="1"/>
          </p:cNvPicPr>
          <p:nvPr userDrawn="1"/>
        </p:nvPicPr>
        <p:blipFill rotWithShape="1">
          <a:blip r:embed="rId3"/>
          <a:srcRect l="3609" t="9576" r="3609" b="9990"/>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grpSp>
        <p:nvGrpSpPr>
          <p:cNvPr id="109" name="组合 108"/>
          <p:cNvGrpSpPr/>
          <p:nvPr userDrawn="1"/>
        </p:nvGrpSpPr>
        <p:grpSpPr>
          <a:xfrm>
            <a:off x="8320663" y="1"/>
            <a:ext cx="427552" cy="538163"/>
            <a:chOff x="11096625" y="0"/>
            <a:chExt cx="457200" cy="538163"/>
          </a:xfrm>
          <a:solidFill>
            <a:srgbClr val="0070C0"/>
          </a:solidFill>
        </p:grpSpPr>
        <p:sp>
          <p:nvSpPr>
            <p:cNvPr id="110" name="Freeform 5"/>
            <p:cNvSpPr/>
            <p:nvPr userDrawn="1"/>
          </p:nvSpPr>
          <p:spPr bwMode="auto">
            <a:xfrm>
              <a:off x="11109325" y="0"/>
              <a:ext cx="444500" cy="538163"/>
            </a:xfrm>
            <a:custGeom>
              <a:avLst/>
              <a:gdLst>
                <a:gd name="T0" fmla="*/ 564 w 564"/>
                <a:gd name="T1" fmla="*/ 674 h 674"/>
                <a:gd name="T2" fmla="*/ 262 w 564"/>
                <a:gd name="T3" fmla="*/ 540 h 674"/>
                <a:gd name="T4" fmla="*/ 0 w 564"/>
                <a:gd name="T5" fmla="*/ 658 h 674"/>
                <a:gd name="T6" fmla="*/ 0 w 564"/>
                <a:gd name="T7" fmla="*/ 0 h 674"/>
                <a:gd name="T8" fmla="*/ 564 w 564"/>
                <a:gd name="T9" fmla="*/ 0 h 674"/>
                <a:gd name="T10" fmla="*/ 564 w 564"/>
                <a:gd name="T11" fmla="*/ 674 h 674"/>
              </a:gdLst>
              <a:ahLst/>
              <a:cxnLst>
                <a:cxn ang="0">
                  <a:pos x="T0" y="T1"/>
                </a:cxn>
                <a:cxn ang="0">
                  <a:pos x="T2" y="T3"/>
                </a:cxn>
                <a:cxn ang="0">
                  <a:pos x="T4" y="T5"/>
                </a:cxn>
                <a:cxn ang="0">
                  <a:pos x="T6" y="T7"/>
                </a:cxn>
                <a:cxn ang="0">
                  <a:pos x="T8" y="T9"/>
                </a:cxn>
                <a:cxn ang="0">
                  <a:pos x="T10" y="T11"/>
                </a:cxn>
              </a:cxnLst>
              <a:rect l="0" t="0" r="r" b="b"/>
              <a:pathLst>
                <a:path w="564" h="674">
                  <a:moveTo>
                    <a:pt x="564" y="674"/>
                  </a:moveTo>
                  <a:lnTo>
                    <a:pt x="262" y="540"/>
                  </a:lnTo>
                  <a:lnTo>
                    <a:pt x="0" y="658"/>
                  </a:lnTo>
                  <a:lnTo>
                    <a:pt x="0" y="0"/>
                  </a:lnTo>
                  <a:lnTo>
                    <a:pt x="564" y="0"/>
                  </a:lnTo>
                  <a:lnTo>
                    <a:pt x="564" y="67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1" name="Freeform 6"/>
            <p:cNvSpPr/>
            <p:nvPr userDrawn="1"/>
          </p:nvSpPr>
          <p:spPr bwMode="auto">
            <a:xfrm>
              <a:off x="11096625" y="0"/>
              <a:ext cx="442913" cy="514350"/>
            </a:xfrm>
            <a:custGeom>
              <a:avLst/>
              <a:gdLst>
                <a:gd name="T0" fmla="*/ 564 w 564"/>
                <a:gd name="T1" fmla="*/ 644 h 644"/>
                <a:gd name="T2" fmla="*/ 279 w 564"/>
                <a:gd name="T3" fmla="*/ 522 h 644"/>
                <a:gd name="T4" fmla="*/ 0 w 564"/>
                <a:gd name="T5" fmla="*/ 644 h 644"/>
                <a:gd name="T6" fmla="*/ 0 w 564"/>
                <a:gd name="T7" fmla="*/ 0 h 644"/>
                <a:gd name="T8" fmla="*/ 564 w 564"/>
                <a:gd name="T9" fmla="*/ 0 h 644"/>
                <a:gd name="T10" fmla="*/ 564 w 564"/>
                <a:gd name="T11" fmla="*/ 644 h 644"/>
              </a:gdLst>
              <a:ahLst/>
              <a:cxnLst>
                <a:cxn ang="0">
                  <a:pos x="T0" y="T1"/>
                </a:cxn>
                <a:cxn ang="0">
                  <a:pos x="T2" y="T3"/>
                </a:cxn>
                <a:cxn ang="0">
                  <a:pos x="T4" y="T5"/>
                </a:cxn>
                <a:cxn ang="0">
                  <a:pos x="T6" y="T7"/>
                </a:cxn>
                <a:cxn ang="0">
                  <a:pos x="T8" y="T9"/>
                </a:cxn>
                <a:cxn ang="0">
                  <a:pos x="T10" y="T11"/>
                </a:cxn>
              </a:cxnLst>
              <a:rect l="0" t="0" r="r" b="b"/>
              <a:pathLst>
                <a:path w="564" h="644">
                  <a:moveTo>
                    <a:pt x="564" y="644"/>
                  </a:moveTo>
                  <a:lnTo>
                    <a:pt x="279" y="522"/>
                  </a:lnTo>
                  <a:lnTo>
                    <a:pt x="0" y="644"/>
                  </a:lnTo>
                  <a:lnTo>
                    <a:pt x="0" y="0"/>
                  </a:lnTo>
                  <a:lnTo>
                    <a:pt x="564" y="0"/>
                  </a:lnTo>
                  <a:lnTo>
                    <a:pt x="564" y="644"/>
                  </a:lnTo>
                  <a:close/>
                </a:path>
              </a:pathLst>
            </a:custGeom>
            <a:grpFill/>
            <a:ln w="9525">
              <a:noFill/>
              <a:round/>
            </a:ln>
          </p:spPr>
          <p:txBody>
            <a:bodyPr vert="horz" wrap="square" lIns="91440" tIns="45720" rIns="91440" bIns="45720" numCol="1" anchor="t" anchorCtr="0" compatLnSpc="1"/>
            <a:lstStyle/>
            <a:p>
              <a:endParaRPr lang="zh-CN" altLang="en-US"/>
            </a:p>
          </p:txBody>
        </p:sp>
      </p:grpSp>
      <p:sp>
        <p:nvSpPr>
          <p:cNvPr id="112" name="TextBox 111"/>
          <p:cNvSpPr txBox="1"/>
          <p:nvPr userDrawn="1"/>
        </p:nvSpPr>
        <p:spPr>
          <a:xfrm>
            <a:off x="8287393" y="87898"/>
            <a:ext cx="485496" cy="338554"/>
          </a:xfrm>
          <a:prstGeom prst="rect">
            <a:avLst/>
          </a:prstGeom>
          <a:noFill/>
        </p:spPr>
        <p:txBody>
          <a:bodyPr wrap="square" rtlCol="0">
            <a:spAutoFit/>
          </a:bodyPr>
          <a:lstStyle/>
          <a:p>
            <a:pPr algn="ctr"/>
            <a:fld id="{E33E7C02-82D1-42DA-AA8B-2AEC9E450366}" type="slidenum">
              <a:rPr lang="zh-CN" altLang="en-US" sz="1600" smtClean="0">
                <a:solidFill>
                  <a:srgbClr val="F8F8F8"/>
                </a:solidFill>
                <a:latin typeface="微软雅黑" panose="020B0503020204020204" charset="-122"/>
                <a:ea typeface="微软雅黑" panose="020B0503020204020204" charset="-122"/>
              </a:rPr>
            </a:fld>
            <a:endParaRPr lang="zh-CN" altLang="en-US" sz="1600" dirty="0">
              <a:solidFill>
                <a:srgbClr val="F8F8F8"/>
              </a:solidFill>
              <a:latin typeface="微软雅黑" panose="020B0503020204020204" charset="-122"/>
              <a:ea typeface="微软雅黑" panose="020B0503020204020204" charset="-122"/>
            </a:endParaRPr>
          </a:p>
        </p:txBody>
      </p:sp>
      <p:sp>
        <p:nvSpPr>
          <p:cNvPr id="113" name="Rectangle 9"/>
          <p:cNvSpPr>
            <a:spLocks noChangeArrowheads="1"/>
          </p:cNvSpPr>
          <p:nvPr userDrawn="1"/>
        </p:nvSpPr>
        <p:spPr bwMode="auto">
          <a:xfrm>
            <a:off x="0" y="5019088"/>
            <a:ext cx="9145616" cy="126000"/>
          </a:xfrm>
          <a:prstGeom prst="rect">
            <a:avLst/>
          </a:prstGeom>
          <a:solidFill>
            <a:srgbClr val="0070C0"/>
          </a:solidFill>
          <a:ln>
            <a:noFill/>
          </a:ln>
        </p:spPr>
        <p:txBody>
          <a:bodyPr vert="horz" wrap="square" lIns="91440" tIns="45720" rIns="91440" bIns="45720" numCol="1" anchor="t" anchorCtr="0" compatLnSpc="1"/>
          <a:lstStyle/>
          <a:p>
            <a:endParaRPr lang="zh-CN" altLang="en-US"/>
          </a:p>
        </p:txBody>
      </p:sp>
      <p:grpSp>
        <p:nvGrpSpPr>
          <p:cNvPr id="8" name="Group 5"/>
          <p:cNvGrpSpPr/>
          <p:nvPr userDrawn="1"/>
        </p:nvGrpSpPr>
        <p:grpSpPr>
          <a:xfrm>
            <a:off x="7866084"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grpSp>
      <p:grpSp>
        <p:nvGrpSpPr>
          <p:cNvPr id="11" name="Group 9"/>
          <p:cNvGrpSpPr/>
          <p:nvPr userDrawn="1"/>
        </p:nvGrpSpPr>
        <p:grpSpPr>
          <a:xfrm flipH="1">
            <a:off x="8452374"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grpSp>
      <p:cxnSp>
        <p:nvCxnSpPr>
          <p:cNvPr id="14" name="Straight Connector 3"/>
          <p:cNvCxnSpPr/>
          <p:nvPr userDrawn="1"/>
        </p:nvCxnSpPr>
        <p:spPr>
          <a:xfrm>
            <a:off x="8071374"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4" r:id="rId1"/>
    <p:sldLayoutId id="2147483675"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400"/>
                                        <p:tgtEl>
                                          <p:spTgt spid="109"/>
                                        </p:tgtEl>
                                      </p:cBhvr>
                                    </p:animEffect>
                                    <p:anim calcmode="lin" valueType="num">
                                      <p:cBhvr>
                                        <p:cTn id="13" dur="400" fill="hold"/>
                                        <p:tgtEl>
                                          <p:spTgt spid="109"/>
                                        </p:tgtEl>
                                        <p:attrNameLst>
                                          <p:attrName>ppt_x</p:attrName>
                                        </p:attrNameLst>
                                      </p:cBhvr>
                                      <p:tavLst>
                                        <p:tav tm="0">
                                          <p:val>
                                            <p:strVal val="#ppt_x"/>
                                          </p:val>
                                        </p:tav>
                                        <p:tav tm="100000">
                                          <p:val>
                                            <p:strVal val="#ppt_x"/>
                                          </p:val>
                                        </p:tav>
                                      </p:tavLst>
                                    </p:anim>
                                    <p:anim calcmode="lin" valueType="num">
                                      <p:cBhvr>
                                        <p:cTn id="14" dur="400" fill="hold"/>
                                        <p:tgtEl>
                                          <p:spTgt spid="10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400"/>
                                        <p:tgtEl>
                                          <p:spTgt spid="112"/>
                                        </p:tgtEl>
                                      </p:cBhvr>
                                    </p:animEffect>
                                    <p:anim calcmode="lin" valueType="num">
                                      <p:cBhvr>
                                        <p:cTn id="18" dur="400" fill="hold"/>
                                        <p:tgtEl>
                                          <p:spTgt spid="112"/>
                                        </p:tgtEl>
                                        <p:attrNameLst>
                                          <p:attrName>ppt_x</p:attrName>
                                        </p:attrNameLst>
                                      </p:cBhvr>
                                      <p:tavLst>
                                        <p:tav tm="0">
                                          <p:val>
                                            <p:strVal val="#ppt_x"/>
                                          </p:val>
                                        </p:tav>
                                        <p:tav tm="100000">
                                          <p:val>
                                            <p:strVal val="#ppt_x"/>
                                          </p:val>
                                        </p:tav>
                                      </p:tavLst>
                                    </p:anim>
                                    <p:anim calcmode="lin" valueType="num">
                                      <p:cBhvr>
                                        <p:cTn id="19" dur="400" fill="hold"/>
                                        <p:tgtEl>
                                          <p:spTgt spid="1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bldLvl="0" animBg="1"/>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4" name="Picture 2" descr="C:\Users\Admin\Desktop\shutterstock_129456278 [转换].jpg"/>
          <p:cNvPicPr>
            <a:picLocks noChangeAspect="1" noChangeArrowheads="1"/>
          </p:cNvPicPr>
          <p:nvPr userDrawn="1"/>
        </p:nvPicPr>
        <p:blipFill rotWithShape="1">
          <a:blip r:embed="rId3"/>
          <a:srcRect l="3609" t="9576" r="3609" b="9990"/>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grpSp>
        <p:nvGrpSpPr>
          <p:cNvPr id="109" name="组合 108"/>
          <p:cNvGrpSpPr/>
          <p:nvPr userDrawn="1"/>
        </p:nvGrpSpPr>
        <p:grpSpPr>
          <a:xfrm>
            <a:off x="8320663" y="1"/>
            <a:ext cx="427552" cy="538163"/>
            <a:chOff x="11096625" y="0"/>
            <a:chExt cx="457200" cy="538163"/>
          </a:xfrm>
          <a:solidFill>
            <a:srgbClr val="0070C0"/>
          </a:solidFill>
        </p:grpSpPr>
        <p:sp>
          <p:nvSpPr>
            <p:cNvPr id="110" name="Freeform 5"/>
            <p:cNvSpPr/>
            <p:nvPr userDrawn="1"/>
          </p:nvSpPr>
          <p:spPr bwMode="auto">
            <a:xfrm>
              <a:off x="11109325" y="0"/>
              <a:ext cx="444500" cy="538163"/>
            </a:xfrm>
            <a:custGeom>
              <a:avLst/>
              <a:gdLst>
                <a:gd name="T0" fmla="*/ 564 w 564"/>
                <a:gd name="T1" fmla="*/ 674 h 674"/>
                <a:gd name="T2" fmla="*/ 262 w 564"/>
                <a:gd name="T3" fmla="*/ 540 h 674"/>
                <a:gd name="T4" fmla="*/ 0 w 564"/>
                <a:gd name="T5" fmla="*/ 658 h 674"/>
                <a:gd name="T6" fmla="*/ 0 w 564"/>
                <a:gd name="T7" fmla="*/ 0 h 674"/>
                <a:gd name="T8" fmla="*/ 564 w 564"/>
                <a:gd name="T9" fmla="*/ 0 h 674"/>
                <a:gd name="T10" fmla="*/ 564 w 564"/>
                <a:gd name="T11" fmla="*/ 674 h 674"/>
              </a:gdLst>
              <a:ahLst/>
              <a:cxnLst>
                <a:cxn ang="0">
                  <a:pos x="T0" y="T1"/>
                </a:cxn>
                <a:cxn ang="0">
                  <a:pos x="T2" y="T3"/>
                </a:cxn>
                <a:cxn ang="0">
                  <a:pos x="T4" y="T5"/>
                </a:cxn>
                <a:cxn ang="0">
                  <a:pos x="T6" y="T7"/>
                </a:cxn>
                <a:cxn ang="0">
                  <a:pos x="T8" y="T9"/>
                </a:cxn>
                <a:cxn ang="0">
                  <a:pos x="T10" y="T11"/>
                </a:cxn>
              </a:cxnLst>
              <a:rect l="0" t="0" r="r" b="b"/>
              <a:pathLst>
                <a:path w="564" h="674">
                  <a:moveTo>
                    <a:pt x="564" y="674"/>
                  </a:moveTo>
                  <a:lnTo>
                    <a:pt x="262" y="540"/>
                  </a:lnTo>
                  <a:lnTo>
                    <a:pt x="0" y="658"/>
                  </a:lnTo>
                  <a:lnTo>
                    <a:pt x="0" y="0"/>
                  </a:lnTo>
                  <a:lnTo>
                    <a:pt x="564" y="0"/>
                  </a:lnTo>
                  <a:lnTo>
                    <a:pt x="564" y="67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sp>
          <p:nvSpPr>
            <p:cNvPr id="111" name="Freeform 6"/>
            <p:cNvSpPr/>
            <p:nvPr userDrawn="1"/>
          </p:nvSpPr>
          <p:spPr bwMode="auto">
            <a:xfrm>
              <a:off x="11096625" y="0"/>
              <a:ext cx="442913" cy="514350"/>
            </a:xfrm>
            <a:custGeom>
              <a:avLst/>
              <a:gdLst>
                <a:gd name="T0" fmla="*/ 564 w 564"/>
                <a:gd name="T1" fmla="*/ 644 h 644"/>
                <a:gd name="T2" fmla="*/ 279 w 564"/>
                <a:gd name="T3" fmla="*/ 522 h 644"/>
                <a:gd name="T4" fmla="*/ 0 w 564"/>
                <a:gd name="T5" fmla="*/ 644 h 644"/>
                <a:gd name="T6" fmla="*/ 0 w 564"/>
                <a:gd name="T7" fmla="*/ 0 h 644"/>
                <a:gd name="T8" fmla="*/ 564 w 564"/>
                <a:gd name="T9" fmla="*/ 0 h 644"/>
                <a:gd name="T10" fmla="*/ 564 w 564"/>
                <a:gd name="T11" fmla="*/ 644 h 644"/>
              </a:gdLst>
              <a:ahLst/>
              <a:cxnLst>
                <a:cxn ang="0">
                  <a:pos x="T0" y="T1"/>
                </a:cxn>
                <a:cxn ang="0">
                  <a:pos x="T2" y="T3"/>
                </a:cxn>
                <a:cxn ang="0">
                  <a:pos x="T4" y="T5"/>
                </a:cxn>
                <a:cxn ang="0">
                  <a:pos x="T6" y="T7"/>
                </a:cxn>
                <a:cxn ang="0">
                  <a:pos x="T8" y="T9"/>
                </a:cxn>
                <a:cxn ang="0">
                  <a:pos x="T10" y="T11"/>
                </a:cxn>
              </a:cxnLst>
              <a:rect l="0" t="0" r="r" b="b"/>
              <a:pathLst>
                <a:path w="564" h="644">
                  <a:moveTo>
                    <a:pt x="564" y="644"/>
                  </a:moveTo>
                  <a:lnTo>
                    <a:pt x="279" y="522"/>
                  </a:lnTo>
                  <a:lnTo>
                    <a:pt x="0" y="644"/>
                  </a:lnTo>
                  <a:lnTo>
                    <a:pt x="0" y="0"/>
                  </a:lnTo>
                  <a:lnTo>
                    <a:pt x="564" y="0"/>
                  </a:lnTo>
                  <a:lnTo>
                    <a:pt x="564" y="64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grpSp>
      <p:sp>
        <p:nvSpPr>
          <p:cNvPr id="112" name="TextBox 111"/>
          <p:cNvSpPr txBox="1"/>
          <p:nvPr userDrawn="1"/>
        </p:nvSpPr>
        <p:spPr>
          <a:xfrm>
            <a:off x="8287393" y="87898"/>
            <a:ext cx="485496" cy="338554"/>
          </a:xfrm>
          <a:prstGeom prst="rect">
            <a:avLst/>
          </a:prstGeom>
          <a:noFill/>
        </p:spPr>
        <p:txBody>
          <a:bodyPr wrap="square" rtlCol="0">
            <a:spAutoFit/>
          </a:bodyPr>
          <a:lstStyle/>
          <a:p>
            <a:pPr algn="ctr"/>
            <a:fld id="{E33E7C02-82D1-42DA-AA8B-2AEC9E450366}" type="slidenum">
              <a:rPr lang="zh-CN" altLang="en-US" sz="1600" smtClean="0">
                <a:solidFill>
                  <a:srgbClr val="F8F8F8"/>
                </a:solidFill>
                <a:latin typeface="微软雅黑" panose="020B0503020204020204" charset="-122"/>
                <a:ea typeface="微软雅黑" panose="020B0503020204020204" charset="-122"/>
              </a:rPr>
            </a:fld>
            <a:endParaRPr lang="zh-CN" altLang="en-US" sz="1600" dirty="0" smtClean="0">
              <a:solidFill>
                <a:srgbClr val="F8F8F8"/>
              </a:solidFill>
              <a:latin typeface="微软雅黑" panose="020B0503020204020204" charset="-122"/>
              <a:ea typeface="微软雅黑" panose="020B0503020204020204" charset="-122"/>
            </a:endParaRPr>
          </a:p>
        </p:txBody>
      </p:sp>
      <p:sp>
        <p:nvSpPr>
          <p:cNvPr id="113" name="Rectangle 9"/>
          <p:cNvSpPr>
            <a:spLocks noChangeArrowheads="1"/>
          </p:cNvSpPr>
          <p:nvPr userDrawn="1"/>
        </p:nvSpPr>
        <p:spPr bwMode="auto">
          <a:xfrm>
            <a:off x="0" y="5019088"/>
            <a:ext cx="9145616" cy="126000"/>
          </a:xfrm>
          <a:prstGeom prst="rect">
            <a:avLst/>
          </a:prstGeom>
          <a:solidFill>
            <a:srgbClr val="0070C0"/>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8" name="Group 5"/>
          <p:cNvGrpSpPr/>
          <p:nvPr userDrawn="1"/>
        </p:nvGrpSpPr>
        <p:grpSpPr>
          <a:xfrm>
            <a:off x="7866084"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grpSp>
        <p:nvGrpSpPr>
          <p:cNvPr id="11" name="Group 9"/>
          <p:cNvGrpSpPr/>
          <p:nvPr userDrawn="1"/>
        </p:nvGrpSpPr>
        <p:grpSpPr>
          <a:xfrm flipH="1">
            <a:off x="8452374"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cxnSp>
        <p:nvCxnSpPr>
          <p:cNvPr id="14" name="Straight Connector 3"/>
          <p:cNvCxnSpPr/>
          <p:nvPr userDrawn="1"/>
        </p:nvCxnSpPr>
        <p:spPr>
          <a:xfrm>
            <a:off x="8071374"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7" r:id="rId1"/>
    <p:sldLayoutId id="2147483678"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400"/>
                                        <p:tgtEl>
                                          <p:spTgt spid="109"/>
                                        </p:tgtEl>
                                      </p:cBhvr>
                                    </p:animEffect>
                                    <p:anim calcmode="lin" valueType="num">
                                      <p:cBhvr>
                                        <p:cTn id="13" dur="400" fill="hold"/>
                                        <p:tgtEl>
                                          <p:spTgt spid="109"/>
                                        </p:tgtEl>
                                        <p:attrNameLst>
                                          <p:attrName>ppt_x</p:attrName>
                                        </p:attrNameLst>
                                      </p:cBhvr>
                                      <p:tavLst>
                                        <p:tav tm="0">
                                          <p:val>
                                            <p:strVal val="#ppt_x"/>
                                          </p:val>
                                        </p:tav>
                                        <p:tav tm="100000">
                                          <p:val>
                                            <p:strVal val="#ppt_x"/>
                                          </p:val>
                                        </p:tav>
                                      </p:tavLst>
                                    </p:anim>
                                    <p:anim calcmode="lin" valueType="num">
                                      <p:cBhvr>
                                        <p:cTn id="14" dur="400" fill="hold"/>
                                        <p:tgtEl>
                                          <p:spTgt spid="10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400"/>
                                        <p:tgtEl>
                                          <p:spTgt spid="112"/>
                                        </p:tgtEl>
                                      </p:cBhvr>
                                    </p:animEffect>
                                    <p:anim calcmode="lin" valueType="num">
                                      <p:cBhvr>
                                        <p:cTn id="18" dur="400" fill="hold"/>
                                        <p:tgtEl>
                                          <p:spTgt spid="112"/>
                                        </p:tgtEl>
                                        <p:attrNameLst>
                                          <p:attrName>ppt_x</p:attrName>
                                        </p:attrNameLst>
                                      </p:cBhvr>
                                      <p:tavLst>
                                        <p:tav tm="0">
                                          <p:val>
                                            <p:strVal val="#ppt_x"/>
                                          </p:val>
                                        </p:tav>
                                        <p:tav tm="100000">
                                          <p:val>
                                            <p:strVal val="#ppt_x"/>
                                          </p:val>
                                        </p:tav>
                                      </p:tavLst>
                                    </p:anim>
                                    <p:anim calcmode="lin" valueType="num">
                                      <p:cBhvr>
                                        <p:cTn id="19" dur="400" fill="hold"/>
                                        <p:tgtEl>
                                          <p:spTgt spid="1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bldLvl="0" animBg="1"/>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4" name="Picture 2" descr="C:\Users\Admin\Desktop\shutterstock_129456278 [转换].jpg"/>
          <p:cNvPicPr>
            <a:picLocks noChangeAspect="1" noChangeArrowheads="1"/>
          </p:cNvPicPr>
          <p:nvPr userDrawn="1"/>
        </p:nvPicPr>
        <p:blipFill rotWithShape="1">
          <a:blip r:embed="rId3"/>
          <a:srcRect l="3609" t="9576" r="3609" b="9990"/>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grpSp>
        <p:nvGrpSpPr>
          <p:cNvPr id="109" name="组合 108"/>
          <p:cNvGrpSpPr/>
          <p:nvPr userDrawn="1"/>
        </p:nvGrpSpPr>
        <p:grpSpPr>
          <a:xfrm>
            <a:off x="8320663" y="1"/>
            <a:ext cx="427552" cy="538163"/>
            <a:chOff x="11096625" y="0"/>
            <a:chExt cx="457200" cy="538163"/>
          </a:xfrm>
          <a:solidFill>
            <a:srgbClr val="0070C0"/>
          </a:solidFill>
        </p:grpSpPr>
        <p:sp>
          <p:nvSpPr>
            <p:cNvPr id="110" name="Freeform 5"/>
            <p:cNvSpPr/>
            <p:nvPr userDrawn="1"/>
          </p:nvSpPr>
          <p:spPr bwMode="auto">
            <a:xfrm>
              <a:off x="11109325" y="0"/>
              <a:ext cx="444500" cy="538163"/>
            </a:xfrm>
            <a:custGeom>
              <a:avLst/>
              <a:gdLst>
                <a:gd name="T0" fmla="*/ 564 w 564"/>
                <a:gd name="T1" fmla="*/ 674 h 674"/>
                <a:gd name="T2" fmla="*/ 262 w 564"/>
                <a:gd name="T3" fmla="*/ 540 h 674"/>
                <a:gd name="T4" fmla="*/ 0 w 564"/>
                <a:gd name="T5" fmla="*/ 658 h 674"/>
                <a:gd name="T6" fmla="*/ 0 w 564"/>
                <a:gd name="T7" fmla="*/ 0 h 674"/>
                <a:gd name="T8" fmla="*/ 564 w 564"/>
                <a:gd name="T9" fmla="*/ 0 h 674"/>
                <a:gd name="T10" fmla="*/ 564 w 564"/>
                <a:gd name="T11" fmla="*/ 674 h 674"/>
              </a:gdLst>
              <a:ahLst/>
              <a:cxnLst>
                <a:cxn ang="0">
                  <a:pos x="T0" y="T1"/>
                </a:cxn>
                <a:cxn ang="0">
                  <a:pos x="T2" y="T3"/>
                </a:cxn>
                <a:cxn ang="0">
                  <a:pos x="T4" y="T5"/>
                </a:cxn>
                <a:cxn ang="0">
                  <a:pos x="T6" y="T7"/>
                </a:cxn>
                <a:cxn ang="0">
                  <a:pos x="T8" y="T9"/>
                </a:cxn>
                <a:cxn ang="0">
                  <a:pos x="T10" y="T11"/>
                </a:cxn>
              </a:cxnLst>
              <a:rect l="0" t="0" r="r" b="b"/>
              <a:pathLst>
                <a:path w="564" h="674">
                  <a:moveTo>
                    <a:pt x="564" y="674"/>
                  </a:moveTo>
                  <a:lnTo>
                    <a:pt x="262" y="540"/>
                  </a:lnTo>
                  <a:lnTo>
                    <a:pt x="0" y="658"/>
                  </a:lnTo>
                  <a:lnTo>
                    <a:pt x="0" y="0"/>
                  </a:lnTo>
                  <a:lnTo>
                    <a:pt x="564" y="0"/>
                  </a:lnTo>
                  <a:lnTo>
                    <a:pt x="564" y="67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sp>
          <p:nvSpPr>
            <p:cNvPr id="111" name="Freeform 6"/>
            <p:cNvSpPr/>
            <p:nvPr userDrawn="1"/>
          </p:nvSpPr>
          <p:spPr bwMode="auto">
            <a:xfrm>
              <a:off x="11096625" y="0"/>
              <a:ext cx="442913" cy="514350"/>
            </a:xfrm>
            <a:custGeom>
              <a:avLst/>
              <a:gdLst>
                <a:gd name="T0" fmla="*/ 564 w 564"/>
                <a:gd name="T1" fmla="*/ 644 h 644"/>
                <a:gd name="T2" fmla="*/ 279 w 564"/>
                <a:gd name="T3" fmla="*/ 522 h 644"/>
                <a:gd name="T4" fmla="*/ 0 w 564"/>
                <a:gd name="T5" fmla="*/ 644 h 644"/>
                <a:gd name="T6" fmla="*/ 0 w 564"/>
                <a:gd name="T7" fmla="*/ 0 h 644"/>
                <a:gd name="T8" fmla="*/ 564 w 564"/>
                <a:gd name="T9" fmla="*/ 0 h 644"/>
                <a:gd name="T10" fmla="*/ 564 w 564"/>
                <a:gd name="T11" fmla="*/ 644 h 644"/>
              </a:gdLst>
              <a:ahLst/>
              <a:cxnLst>
                <a:cxn ang="0">
                  <a:pos x="T0" y="T1"/>
                </a:cxn>
                <a:cxn ang="0">
                  <a:pos x="T2" y="T3"/>
                </a:cxn>
                <a:cxn ang="0">
                  <a:pos x="T4" y="T5"/>
                </a:cxn>
                <a:cxn ang="0">
                  <a:pos x="T6" y="T7"/>
                </a:cxn>
                <a:cxn ang="0">
                  <a:pos x="T8" y="T9"/>
                </a:cxn>
                <a:cxn ang="0">
                  <a:pos x="T10" y="T11"/>
                </a:cxn>
              </a:cxnLst>
              <a:rect l="0" t="0" r="r" b="b"/>
              <a:pathLst>
                <a:path w="564" h="644">
                  <a:moveTo>
                    <a:pt x="564" y="644"/>
                  </a:moveTo>
                  <a:lnTo>
                    <a:pt x="279" y="522"/>
                  </a:lnTo>
                  <a:lnTo>
                    <a:pt x="0" y="644"/>
                  </a:lnTo>
                  <a:lnTo>
                    <a:pt x="0" y="0"/>
                  </a:lnTo>
                  <a:lnTo>
                    <a:pt x="564" y="0"/>
                  </a:lnTo>
                  <a:lnTo>
                    <a:pt x="564" y="64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grpSp>
      <p:sp>
        <p:nvSpPr>
          <p:cNvPr id="112" name="TextBox 111"/>
          <p:cNvSpPr txBox="1"/>
          <p:nvPr userDrawn="1"/>
        </p:nvSpPr>
        <p:spPr>
          <a:xfrm>
            <a:off x="8287393" y="87898"/>
            <a:ext cx="485496" cy="338554"/>
          </a:xfrm>
          <a:prstGeom prst="rect">
            <a:avLst/>
          </a:prstGeom>
          <a:noFill/>
        </p:spPr>
        <p:txBody>
          <a:bodyPr wrap="square" rtlCol="0">
            <a:spAutoFit/>
          </a:bodyPr>
          <a:lstStyle/>
          <a:p>
            <a:pPr algn="ctr"/>
            <a:fld id="{E33E7C02-82D1-42DA-AA8B-2AEC9E450366}" type="slidenum">
              <a:rPr lang="zh-CN" altLang="en-US" sz="1600" smtClean="0">
                <a:solidFill>
                  <a:srgbClr val="F8F8F8"/>
                </a:solidFill>
                <a:latin typeface="微软雅黑" panose="020B0503020204020204" charset="-122"/>
                <a:ea typeface="微软雅黑" panose="020B0503020204020204" charset="-122"/>
              </a:rPr>
            </a:fld>
            <a:endParaRPr lang="zh-CN" altLang="en-US" sz="1600" dirty="0" smtClean="0">
              <a:solidFill>
                <a:srgbClr val="F8F8F8"/>
              </a:solidFill>
              <a:latin typeface="微软雅黑" panose="020B0503020204020204" charset="-122"/>
              <a:ea typeface="微软雅黑" panose="020B0503020204020204" charset="-122"/>
            </a:endParaRPr>
          </a:p>
        </p:txBody>
      </p:sp>
      <p:sp>
        <p:nvSpPr>
          <p:cNvPr id="113" name="Rectangle 9"/>
          <p:cNvSpPr>
            <a:spLocks noChangeArrowheads="1"/>
          </p:cNvSpPr>
          <p:nvPr userDrawn="1"/>
        </p:nvSpPr>
        <p:spPr bwMode="auto">
          <a:xfrm>
            <a:off x="0" y="5019088"/>
            <a:ext cx="9145616" cy="126000"/>
          </a:xfrm>
          <a:prstGeom prst="rect">
            <a:avLst/>
          </a:prstGeom>
          <a:solidFill>
            <a:srgbClr val="0070C0"/>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8" name="Group 5"/>
          <p:cNvGrpSpPr/>
          <p:nvPr userDrawn="1"/>
        </p:nvGrpSpPr>
        <p:grpSpPr>
          <a:xfrm>
            <a:off x="7866084"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grpSp>
        <p:nvGrpSpPr>
          <p:cNvPr id="11" name="Group 9"/>
          <p:cNvGrpSpPr/>
          <p:nvPr userDrawn="1"/>
        </p:nvGrpSpPr>
        <p:grpSpPr>
          <a:xfrm flipH="1">
            <a:off x="8452374"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cxnSp>
        <p:nvCxnSpPr>
          <p:cNvPr id="14" name="Straight Connector 3"/>
          <p:cNvCxnSpPr/>
          <p:nvPr userDrawn="1"/>
        </p:nvCxnSpPr>
        <p:spPr>
          <a:xfrm>
            <a:off x="8071374"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80" r:id="rId1"/>
    <p:sldLayoutId id="2147483681"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400"/>
                                        <p:tgtEl>
                                          <p:spTgt spid="109"/>
                                        </p:tgtEl>
                                      </p:cBhvr>
                                    </p:animEffect>
                                    <p:anim calcmode="lin" valueType="num">
                                      <p:cBhvr>
                                        <p:cTn id="13" dur="400" fill="hold"/>
                                        <p:tgtEl>
                                          <p:spTgt spid="109"/>
                                        </p:tgtEl>
                                        <p:attrNameLst>
                                          <p:attrName>ppt_x</p:attrName>
                                        </p:attrNameLst>
                                      </p:cBhvr>
                                      <p:tavLst>
                                        <p:tav tm="0">
                                          <p:val>
                                            <p:strVal val="#ppt_x"/>
                                          </p:val>
                                        </p:tav>
                                        <p:tav tm="100000">
                                          <p:val>
                                            <p:strVal val="#ppt_x"/>
                                          </p:val>
                                        </p:tav>
                                      </p:tavLst>
                                    </p:anim>
                                    <p:anim calcmode="lin" valueType="num">
                                      <p:cBhvr>
                                        <p:cTn id="14" dur="400" fill="hold"/>
                                        <p:tgtEl>
                                          <p:spTgt spid="10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400"/>
                                        <p:tgtEl>
                                          <p:spTgt spid="112"/>
                                        </p:tgtEl>
                                      </p:cBhvr>
                                    </p:animEffect>
                                    <p:anim calcmode="lin" valueType="num">
                                      <p:cBhvr>
                                        <p:cTn id="18" dur="400" fill="hold"/>
                                        <p:tgtEl>
                                          <p:spTgt spid="112"/>
                                        </p:tgtEl>
                                        <p:attrNameLst>
                                          <p:attrName>ppt_x</p:attrName>
                                        </p:attrNameLst>
                                      </p:cBhvr>
                                      <p:tavLst>
                                        <p:tav tm="0">
                                          <p:val>
                                            <p:strVal val="#ppt_x"/>
                                          </p:val>
                                        </p:tav>
                                        <p:tav tm="100000">
                                          <p:val>
                                            <p:strVal val="#ppt_x"/>
                                          </p:val>
                                        </p:tav>
                                      </p:tavLst>
                                    </p:anim>
                                    <p:anim calcmode="lin" valueType="num">
                                      <p:cBhvr>
                                        <p:cTn id="19" dur="400" fill="hold"/>
                                        <p:tgtEl>
                                          <p:spTgt spid="1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bldLvl="0" animBg="1"/>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4" name="Picture 2" descr="C:\Users\Admin\Desktop\shutterstock_129456278 [转换].jpg"/>
          <p:cNvPicPr>
            <a:picLocks noChangeAspect="1" noChangeArrowheads="1"/>
          </p:cNvPicPr>
          <p:nvPr userDrawn="1"/>
        </p:nvPicPr>
        <p:blipFill rotWithShape="1">
          <a:blip r:embed="rId3"/>
          <a:srcRect l="3609" t="9576" r="3609" b="9990"/>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grpSp>
        <p:nvGrpSpPr>
          <p:cNvPr id="109" name="组合 108"/>
          <p:cNvGrpSpPr/>
          <p:nvPr userDrawn="1"/>
        </p:nvGrpSpPr>
        <p:grpSpPr>
          <a:xfrm>
            <a:off x="8320663" y="1"/>
            <a:ext cx="427552" cy="538163"/>
            <a:chOff x="11096625" y="0"/>
            <a:chExt cx="457200" cy="538163"/>
          </a:xfrm>
          <a:solidFill>
            <a:srgbClr val="0070C0"/>
          </a:solidFill>
        </p:grpSpPr>
        <p:sp>
          <p:nvSpPr>
            <p:cNvPr id="110" name="Freeform 5"/>
            <p:cNvSpPr/>
            <p:nvPr userDrawn="1"/>
          </p:nvSpPr>
          <p:spPr bwMode="auto">
            <a:xfrm>
              <a:off x="11109325" y="0"/>
              <a:ext cx="444500" cy="538163"/>
            </a:xfrm>
            <a:custGeom>
              <a:avLst/>
              <a:gdLst>
                <a:gd name="T0" fmla="*/ 564 w 564"/>
                <a:gd name="T1" fmla="*/ 674 h 674"/>
                <a:gd name="T2" fmla="*/ 262 w 564"/>
                <a:gd name="T3" fmla="*/ 540 h 674"/>
                <a:gd name="T4" fmla="*/ 0 w 564"/>
                <a:gd name="T5" fmla="*/ 658 h 674"/>
                <a:gd name="T6" fmla="*/ 0 w 564"/>
                <a:gd name="T7" fmla="*/ 0 h 674"/>
                <a:gd name="T8" fmla="*/ 564 w 564"/>
                <a:gd name="T9" fmla="*/ 0 h 674"/>
                <a:gd name="T10" fmla="*/ 564 w 564"/>
                <a:gd name="T11" fmla="*/ 674 h 674"/>
              </a:gdLst>
              <a:ahLst/>
              <a:cxnLst>
                <a:cxn ang="0">
                  <a:pos x="T0" y="T1"/>
                </a:cxn>
                <a:cxn ang="0">
                  <a:pos x="T2" y="T3"/>
                </a:cxn>
                <a:cxn ang="0">
                  <a:pos x="T4" y="T5"/>
                </a:cxn>
                <a:cxn ang="0">
                  <a:pos x="T6" y="T7"/>
                </a:cxn>
                <a:cxn ang="0">
                  <a:pos x="T8" y="T9"/>
                </a:cxn>
                <a:cxn ang="0">
                  <a:pos x="T10" y="T11"/>
                </a:cxn>
              </a:cxnLst>
              <a:rect l="0" t="0" r="r" b="b"/>
              <a:pathLst>
                <a:path w="564" h="674">
                  <a:moveTo>
                    <a:pt x="564" y="674"/>
                  </a:moveTo>
                  <a:lnTo>
                    <a:pt x="262" y="540"/>
                  </a:lnTo>
                  <a:lnTo>
                    <a:pt x="0" y="658"/>
                  </a:lnTo>
                  <a:lnTo>
                    <a:pt x="0" y="0"/>
                  </a:lnTo>
                  <a:lnTo>
                    <a:pt x="564" y="0"/>
                  </a:lnTo>
                  <a:lnTo>
                    <a:pt x="564" y="67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sp>
          <p:nvSpPr>
            <p:cNvPr id="111" name="Freeform 6"/>
            <p:cNvSpPr/>
            <p:nvPr userDrawn="1"/>
          </p:nvSpPr>
          <p:spPr bwMode="auto">
            <a:xfrm>
              <a:off x="11096625" y="0"/>
              <a:ext cx="442913" cy="514350"/>
            </a:xfrm>
            <a:custGeom>
              <a:avLst/>
              <a:gdLst>
                <a:gd name="T0" fmla="*/ 564 w 564"/>
                <a:gd name="T1" fmla="*/ 644 h 644"/>
                <a:gd name="T2" fmla="*/ 279 w 564"/>
                <a:gd name="T3" fmla="*/ 522 h 644"/>
                <a:gd name="T4" fmla="*/ 0 w 564"/>
                <a:gd name="T5" fmla="*/ 644 h 644"/>
                <a:gd name="T6" fmla="*/ 0 w 564"/>
                <a:gd name="T7" fmla="*/ 0 h 644"/>
                <a:gd name="T8" fmla="*/ 564 w 564"/>
                <a:gd name="T9" fmla="*/ 0 h 644"/>
                <a:gd name="T10" fmla="*/ 564 w 564"/>
                <a:gd name="T11" fmla="*/ 644 h 644"/>
              </a:gdLst>
              <a:ahLst/>
              <a:cxnLst>
                <a:cxn ang="0">
                  <a:pos x="T0" y="T1"/>
                </a:cxn>
                <a:cxn ang="0">
                  <a:pos x="T2" y="T3"/>
                </a:cxn>
                <a:cxn ang="0">
                  <a:pos x="T4" y="T5"/>
                </a:cxn>
                <a:cxn ang="0">
                  <a:pos x="T6" y="T7"/>
                </a:cxn>
                <a:cxn ang="0">
                  <a:pos x="T8" y="T9"/>
                </a:cxn>
                <a:cxn ang="0">
                  <a:pos x="T10" y="T11"/>
                </a:cxn>
              </a:cxnLst>
              <a:rect l="0" t="0" r="r" b="b"/>
              <a:pathLst>
                <a:path w="564" h="644">
                  <a:moveTo>
                    <a:pt x="564" y="644"/>
                  </a:moveTo>
                  <a:lnTo>
                    <a:pt x="279" y="522"/>
                  </a:lnTo>
                  <a:lnTo>
                    <a:pt x="0" y="644"/>
                  </a:lnTo>
                  <a:lnTo>
                    <a:pt x="0" y="0"/>
                  </a:lnTo>
                  <a:lnTo>
                    <a:pt x="564" y="0"/>
                  </a:lnTo>
                  <a:lnTo>
                    <a:pt x="564" y="64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grpSp>
      <p:sp>
        <p:nvSpPr>
          <p:cNvPr id="112" name="TextBox 111"/>
          <p:cNvSpPr txBox="1"/>
          <p:nvPr userDrawn="1"/>
        </p:nvSpPr>
        <p:spPr>
          <a:xfrm>
            <a:off x="8287393" y="87898"/>
            <a:ext cx="485496" cy="338554"/>
          </a:xfrm>
          <a:prstGeom prst="rect">
            <a:avLst/>
          </a:prstGeom>
          <a:noFill/>
        </p:spPr>
        <p:txBody>
          <a:bodyPr wrap="square" rtlCol="0">
            <a:spAutoFit/>
          </a:bodyPr>
          <a:lstStyle/>
          <a:p>
            <a:pPr algn="ctr"/>
            <a:fld id="{E33E7C02-82D1-42DA-AA8B-2AEC9E450366}" type="slidenum">
              <a:rPr lang="zh-CN" altLang="en-US" sz="1600" smtClean="0">
                <a:solidFill>
                  <a:srgbClr val="F8F8F8"/>
                </a:solidFill>
                <a:latin typeface="微软雅黑" panose="020B0503020204020204" charset="-122"/>
                <a:ea typeface="微软雅黑" panose="020B0503020204020204" charset="-122"/>
              </a:rPr>
            </a:fld>
            <a:endParaRPr lang="zh-CN" altLang="en-US" sz="1600" dirty="0" smtClean="0">
              <a:solidFill>
                <a:srgbClr val="F8F8F8"/>
              </a:solidFill>
              <a:latin typeface="微软雅黑" panose="020B0503020204020204" charset="-122"/>
              <a:ea typeface="微软雅黑" panose="020B0503020204020204" charset="-122"/>
            </a:endParaRPr>
          </a:p>
        </p:txBody>
      </p:sp>
      <p:sp>
        <p:nvSpPr>
          <p:cNvPr id="113" name="Rectangle 9"/>
          <p:cNvSpPr>
            <a:spLocks noChangeArrowheads="1"/>
          </p:cNvSpPr>
          <p:nvPr userDrawn="1"/>
        </p:nvSpPr>
        <p:spPr bwMode="auto">
          <a:xfrm>
            <a:off x="0" y="5019088"/>
            <a:ext cx="9145616" cy="126000"/>
          </a:xfrm>
          <a:prstGeom prst="rect">
            <a:avLst/>
          </a:prstGeom>
          <a:solidFill>
            <a:srgbClr val="0070C0"/>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8" name="Group 5"/>
          <p:cNvGrpSpPr/>
          <p:nvPr userDrawn="1"/>
        </p:nvGrpSpPr>
        <p:grpSpPr>
          <a:xfrm>
            <a:off x="7866084"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grpSp>
        <p:nvGrpSpPr>
          <p:cNvPr id="11" name="Group 9"/>
          <p:cNvGrpSpPr/>
          <p:nvPr userDrawn="1"/>
        </p:nvGrpSpPr>
        <p:grpSpPr>
          <a:xfrm flipH="1">
            <a:off x="8452374"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cxnSp>
        <p:nvCxnSpPr>
          <p:cNvPr id="14" name="Straight Connector 3"/>
          <p:cNvCxnSpPr/>
          <p:nvPr userDrawn="1"/>
        </p:nvCxnSpPr>
        <p:spPr>
          <a:xfrm>
            <a:off x="8071374"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83" r:id="rId1"/>
    <p:sldLayoutId id="2147483684"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400"/>
                                        <p:tgtEl>
                                          <p:spTgt spid="109"/>
                                        </p:tgtEl>
                                      </p:cBhvr>
                                    </p:animEffect>
                                    <p:anim calcmode="lin" valueType="num">
                                      <p:cBhvr>
                                        <p:cTn id="13" dur="400" fill="hold"/>
                                        <p:tgtEl>
                                          <p:spTgt spid="109"/>
                                        </p:tgtEl>
                                        <p:attrNameLst>
                                          <p:attrName>ppt_x</p:attrName>
                                        </p:attrNameLst>
                                      </p:cBhvr>
                                      <p:tavLst>
                                        <p:tav tm="0">
                                          <p:val>
                                            <p:strVal val="#ppt_x"/>
                                          </p:val>
                                        </p:tav>
                                        <p:tav tm="100000">
                                          <p:val>
                                            <p:strVal val="#ppt_x"/>
                                          </p:val>
                                        </p:tav>
                                      </p:tavLst>
                                    </p:anim>
                                    <p:anim calcmode="lin" valueType="num">
                                      <p:cBhvr>
                                        <p:cTn id="14" dur="400" fill="hold"/>
                                        <p:tgtEl>
                                          <p:spTgt spid="10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400"/>
                                        <p:tgtEl>
                                          <p:spTgt spid="112"/>
                                        </p:tgtEl>
                                      </p:cBhvr>
                                    </p:animEffect>
                                    <p:anim calcmode="lin" valueType="num">
                                      <p:cBhvr>
                                        <p:cTn id="18" dur="400" fill="hold"/>
                                        <p:tgtEl>
                                          <p:spTgt spid="112"/>
                                        </p:tgtEl>
                                        <p:attrNameLst>
                                          <p:attrName>ppt_x</p:attrName>
                                        </p:attrNameLst>
                                      </p:cBhvr>
                                      <p:tavLst>
                                        <p:tav tm="0">
                                          <p:val>
                                            <p:strVal val="#ppt_x"/>
                                          </p:val>
                                        </p:tav>
                                        <p:tav tm="100000">
                                          <p:val>
                                            <p:strVal val="#ppt_x"/>
                                          </p:val>
                                        </p:tav>
                                      </p:tavLst>
                                    </p:anim>
                                    <p:anim calcmode="lin" valueType="num">
                                      <p:cBhvr>
                                        <p:cTn id="19" dur="400" fill="hold"/>
                                        <p:tgtEl>
                                          <p:spTgt spid="1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bldLvl="0" animBg="1"/>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4" name="Picture 2" descr="C:\Users\Admin\Desktop\shutterstock_129456278 [转换].jpg"/>
          <p:cNvPicPr>
            <a:picLocks noChangeAspect="1" noChangeArrowheads="1"/>
          </p:cNvPicPr>
          <p:nvPr userDrawn="1"/>
        </p:nvPicPr>
        <p:blipFill rotWithShape="1">
          <a:blip r:embed="rId3"/>
          <a:srcRect l="3609" t="9576" r="3609" b="9990"/>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grpSp>
        <p:nvGrpSpPr>
          <p:cNvPr id="109" name="组合 108"/>
          <p:cNvGrpSpPr/>
          <p:nvPr userDrawn="1"/>
        </p:nvGrpSpPr>
        <p:grpSpPr>
          <a:xfrm>
            <a:off x="8320663" y="1"/>
            <a:ext cx="427552" cy="538163"/>
            <a:chOff x="11096625" y="0"/>
            <a:chExt cx="457200" cy="538163"/>
          </a:xfrm>
          <a:solidFill>
            <a:srgbClr val="0070C0"/>
          </a:solidFill>
        </p:grpSpPr>
        <p:sp>
          <p:nvSpPr>
            <p:cNvPr id="110" name="Freeform 5"/>
            <p:cNvSpPr/>
            <p:nvPr userDrawn="1"/>
          </p:nvSpPr>
          <p:spPr bwMode="auto">
            <a:xfrm>
              <a:off x="11109325" y="0"/>
              <a:ext cx="444500" cy="538163"/>
            </a:xfrm>
            <a:custGeom>
              <a:avLst/>
              <a:gdLst>
                <a:gd name="T0" fmla="*/ 564 w 564"/>
                <a:gd name="T1" fmla="*/ 674 h 674"/>
                <a:gd name="T2" fmla="*/ 262 w 564"/>
                <a:gd name="T3" fmla="*/ 540 h 674"/>
                <a:gd name="T4" fmla="*/ 0 w 564"/>
                <a:gd name="T5" fmla="*/ 658 h 674"/>
                <a:gd name="T6" fmla="*/ 0 w 564"/>
                <a:gd name="T7" fmla="*/ 0 h 674"/>
                <a:gd name="T8" fmla="*/ 564 w 564"/>
                <a:gd name="T9" fmla="*/ 0 h 674"/>
                <a:gd name="T10" fmla="*/ 564 w 564"/>
                <a:gd name="T11" fmla="*/ 674 h 674"/>
              </a:gdLst>
              <a:ahLst/>
              <a:cxnLst>
                <a:cxn ang="0">
                  <a:pos x="T0" y="T1"/>
                </a:cxn>
                <a:cxn ang="0">
                  <a:pos x="T2" y="T3"/>
                </a:cxn>
                <a:cxn ang="0">
                  <a:pos x="T4" y="T5"/>
                </a:cxn>
                <a:cxn ang="0">
                  <a:pos x="T6" y="T7"/>
                </a:cxn>
                <a:cxn ang="0">
                  <a:pos x="T8" y="T9"/>
                </a:cxn>
                <a:cxn ang="0">
                  <a:pos x="T10" y="T11"/>
                </a:cxn>
              </a:cxnLst>
              <a:rect l="0" t="0" r="r" b="b"/>
              <a:pathLst>
                <a:path w="564" h="674">
                  <a:moveTo>
                    <a:pt x="564" y="674"/>
                  </a:moveTo>
                  <a:lnTo>
                    <a:pt x="262" y="540"/>
                  </a:lnTo>
                  <a:lnTo>
                    <a:pt x="0" y="658"/>
                  </a:lnTo>
                  <a:lnTo>
                    <a:pt x="0" y="0"/>
                  </a:lnTo>
                  <a:lnTo>
                    <a:pt x="564" y="0"/>
                  </a:lnTo>
                  <a:lnTo>
                    <a:pt x="564" y="67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sp>
          <p:nvSpPr>
            <p:cNvPr id="111" name="Freeform 6"/>
            <p:cNvSpPr/>
            <p:nvPr userDrawn="1"/>
          </p:nvSpPr>
          <p:spPr bwMode="auto">
            <a:xfrm>
              <a:off x="11096625" y="0"/>
              <a:ext cx="442913" cy="514350"/>
            </a:xfrm>
            <a:custGeom>
              <a:avLst/>
              <a:gdLst>
                <a:gd name="T0" fmla="*/ 564 w 564"/>
                <a:gd name="T1" fmla="*/ 644 h 644"/>
                <a:gd name="T2" fmla="*/ 279 w 564"/>
                <a:gd name="T3" fmla="*/ 522 h 644"/>
                <a:gd name="T4" fmla="*/ 0 w 564"/>
                <a:gd name="T5" fmla="*/ 644 h 644"/>
                <a:gd name="T6" fmla="*/ 0 w 564"/>
                <a:gd name="T7" fmla="*/ 0 h 644"/>
                <a:gd name="T8" fmla="*/ 564 w 564"/>
                <a:gd name="T9" fmla="*/ 0 h 644"/>
                <a:gd name="T10" fmla="*/ 564 w 564"/>
                <a:gd name="T11" fmla="*/ 644 h 644"/>
              </a:gdLst>
              <a:ahLst/>
              <a:cxnLst>
                <a:cxn ang="0">
                  <a:pos x="T0" y="T1"/>
                </a:cxn>
                <a:cxn ang="0">
                  <a:pos x="T2" y="T3"/>
                </a:cxn>
                <a:cxn ang="0">
                  <a:pos x="T4" y="T5"/>
                </a:cxn>
                <a:cxn ang="0">
                  <a:pos x="T6" y="T7"/>
                </a:cxn>
                <a:cxn ang="0">
                  <a:pos x="T8" y="T9"/>
                </a:cxn>
                <a:cxn ang="0">
                  <a:pos x="T10" y="T11"/>
                </a:cxn>
              </a:cxnLst>
              <a:rect l="0" t="0" r="r" b="b"/>
              <a:pathLst>
                <a:path w="564" h="644">
                  <a:moveTo>
                    <a:pt x="564" y="644"/>
                  </a:moveTo>
                  <a:lnTo>
                    <a:pt x="279" y="522"/>
                  </a:lnTo>
                  <a:lnTo>
                    <a:pt x="0" y="644"/>
                  </a:lnTo>
                  <a:lnTo>
                    <a:pt x="0" y="0"/>
                  </a:lnTo>
                  <a:lnTo>
                    <a:pt x="564" y="0"/>
                  </a:lnTo>
                  <a:lnTo>
                    <a:pt x="564" y="64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grpSp>
      <p:sp>
        <p:nvSpPr>
          <p:cNvPr id="112" name="TextBox 111"/>
          <p:cNvSpPr txBox="1"/>
          <p:nvPr userDrawn="1"/>
        </p:nvSpPr>
        <p:spPr>
          <a:xfrm>
            <a:off x="8287393" y="87898"/>
            <a:ext cx="485496" cy="338554"/>
          </a:xfrm>
          <a:prstGeom prst="rect">
            <a:avLst/>
          </a:prstGeom>
          <a:noFill/>
        </p:spPr>
        <p:txBody>
          <a:bodyPr wrap="square" rtlCol="0">
            <a:spAutoFit/>
          </a:bodyPr>
          <a:lstStyle/>
          <a:p>
            <a:pPr algn="ctr"/>
            <a:fld id="{E33E7C02-82D1-42DA-AA8B-2AEC9E450366}" type="slidenum">
              <a:rPr lang="zh-CN" altLang="en-US" sz="1600" smtClean="0">
                <a:solidFill>
                  <a:srgbClr val="F8F8F8"/>
                </a:solidFill>
                <a:latin typeface="微软雅黑" panose="020B0503020204020204" charset="-122"/>
                <a:ea typeface="微软雅黑" panose="020B0503020204020204" charset="-122"/>
              </a:rPr>
            </a:fld>
            <a:endParaRPr lang="zh-CN" altLang="en-US" sz="1600" dirty="0" smtClean="0">
              <a:solidFill>
                <a:srgbClr val="F8F8F8"/>
              </a:solidFill>
              <a:latin typeface="微软雅黑" panose="020B0503020204020204" charset="-122"/>
              <a:ea typeface="微软雅黑" panose="020B0503020204020204" charset="-122"/>
            </a:endParaRPr>
          </a:p>
        </p:txBody>
      </p:sp>
      <p:sp>
        <p:nvSpPr>
          <p:cNvPr id="113" name="Rectangle 9"/>
          <p:cNvSpPr>
            <a:spLocks noChangeArrowheads="1"/>
          </p:cNvSpPr>
          <p:nvPr userDrawn="1"/>
        </p:nvSpPr>
        <p:spPr bwMode="auto">
          <a:xfrm>
            <a:off x="0" y="5019088"/>
            <a:ext cx="9145616" cy="126000"/>
          </a:xfrm>
          <a:prstGeom prst="rect">
            <a:avLst/>
          </a:prstGeom>
          <a:solidFill>
            <a:srgbClr val="0070C0"/>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8" name="Group 5"/>
          <p:cNvGrpSpPr/>
          <p:nvPr userDrawn="1"/>
        </p:nvGrpSpPr>
        <p:grpSpPr>
          <a:xfrm>
            <a:off x="7866084"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grpSp>
        <p:nvGrpSpPr>
          <p:cNvPr id="11" name="Group 9"/>
          <p:cNvGrpSpPr/>
          <p:nvPr userDrawn="1"/>
        </p:nvGrpSpPr>
        <p:grpSpPr>
          <a:xfrm flipH="1">
            <a:off x="8452374"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cxnSp>
        <p:nvCxnSpPr>
          <p:cNvPr id="14" name="Straight Connector 3"/>
          <p:cNvCxnSpPr/>
          <p:nvPr userDrawn="1"/>
        </p:nvCxnSpPr>
        <p:spPr>
          <a:xfrm>
            <a:off x="8071374"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86" r:id="rId1"/>
    <p:sldLayoutId id="2147483687"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400"/>
                                        <p:tgtEl>
                                          <p:spTgt spid="109"/>
                                        </p:tgtEl>
                                      </p:cBhvr>
                                    </p:animEffect>
                                    <p:anim calcmode="lin" valueType="num">
                                      <p:cBhvr>
                                        <p:cTn id="13" dur="400" fill="hold"/>
                                        <p:tgtEl>
                                          <p:spTgt spid="109"/>
                                        </p:tgtEl>
                                        <p:attrNameLst>
                                          <p:attrName>ppt_x</p:attrName>
                                        </p:attrNameLst>
                                      </p:cBhvr>
                                      <p:tavLst>
                                        <p:tav tm="0">
                                          <p:val>
                                            <p:strVal val="#ppt_x"/>
                                          </p:val>
                                        </p:tav>
                                        <p:tav tm="100000">
                                          <p:val>
                                            <p:strVal val="#ppt_x"/>
                                          </p:val>
                                        </p:tav>
                                      </p:tavLst>
                                    </p:anim>
                                    <p:anim calcmode="lin" valueType="num">
                                      <p:cBhvr>
                                        <p:cTn id="14" dur="400" fill="hold"/>
                                        <p:tgtEl>
                                          <p:spTgt spid="10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400"/>
                                        <p:tgtEl>
                                          <p:spTgt spid="112"/>
                                        </p:tgtEl>
                                      </p:cBhvr>
                                    </p:animEffect>
                                    <p:anim calcmode="lin" valueType="num">
                                      <p:cBhvr>
                                        <p:cTn id="18" dur="400" fill="hold"/>
                                        <p:tgtEl>
                                          <p:spTgt spid="112"/>
                                        </p:tgtEl>
                                        <p:attrNameLst>
                                          <p:attrName>ppt_x</p:attrName>
                                        </p:attrNameLst>
                                      </p:cBhvr>
                                      <p:tavLst>
                                        <p:tav tm="0">
                                          <p:val>
                                            <p:strVal val="#ppt_x"/>
                                          </p:val>
                                        </p:tav>
                                        <p:tav tm="100000">
                                          <p:val>
                                            <p:strVal val="#ppt_x"/>
                                          </p:val>
                                        </p:tav>
                                      </p:tavLst>
                                    </p:anim>
                                    <p:anim calcmode="lin" valueType="num">
                                      <p:cBhvr>
                                        <p:cTn id="19" dur="400" fill="hold"/>
                                        <p:tgtEl>
                                          <p:spTgt spid="1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bldLvl="0" animBg="1"/>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4" name="Picture 2" descr="C:\Users\Admin\Desktop\shutterstock_129456278 [转换].jpg"/>
          <p:cNvPicPr>
            <a:picLocks noChangeAspect="1" noChangeArrowheads="1"/>
          </p:cNvPicPr>
          <p:nvPr userDrawn="1"/>
        </p:nvPicPr>
        <p:blipFill rotWithShape="1">
          <a:blip r:embed="rId3"/>
          <a:srcRect l="3609" t="9576" r="3609" b="9990"/>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grpSp>
        <p:nvGrpSpPr>
          <p:cNvPr id="109" name="组合 108"/>
          <p:cNvGrpSpPr/>
          <p:nvPr userDrawn="1"/>
        </p:nvGrpSpPr>
        <p:grpSpPr>
          <a:xfrm>
            <a:off x="8320663" y="1"/>
            <a:ext cx="427552" cy="538163"/>
            <a:chOff x="11096625" y="0"/>
            <a:chExt cx="457200" cy="538163"/>
          </a:xfrm>
          <a:solidFill>
            <a:srgbClr val="0070C0"/>
          </a:solidFill>
        </p:grpSpPr>
        <p:sp>
          <p:nvSpPr>
            <p:cNvPr id="110" name="Freeform 5"/>
            <p:cNvSpPr/>
            <p:nvPr userDrawn="1"/>
          </p:nvSpPr>
          <p:spPr bwMode="auto">
            <a:xfrm>
              <a:off x="11109325" y="0"/>
              <a:ext cx="444500" cy="538163"/>
            </a:xfrm>
            <a:custGeom>
              <a:avLst/>
              <a:gdLst>
                <a:gd name="T0" fmla="*/ 564 w 564"/>
                <a:gd name="T1" fmla="*/ 674 h 674"/>
                <a:gd name="T2" fmla="*/ 262 w 564"/>
                <a:gd name="T3" fmla="*/ 540 h 674"/>
                <a:gd name="T4" fmla="*/ 0 w 564"/>
                <a:gd name="T5" fmla="*/ 658 h 674"/>
                <a:gd name="T6" fmla="*/ 0 w 564"/>
                <a:gd name="T7" fmla="*/ 0 h 674"/>
                <a:gd name="T8" fmla="*/ 564 w 564"/>
                <a:gd name="T9" fmla="*/ 0 h 674"/>
                <a:gd name="T10" fmla="*/ 564 w 564"/>
                <a:gd name="T11" fmla="*/ 674 h 674"/>
              </a:gdLst>
              <a:ahLst/>
              <a:cxnLst>
                <a:cxn ang="0">
                  <a:pos x="T0" y="T1"/>
                </a:cxn>
                <a:cxn ang="0">
                  <a:pos x="T2" y="T3"/>
                </a:cxn>
                <a:cxn ang="0">
                  <a:pos x="T4" y="T5"/>
                </a:cxn>
                <a:cxn ang="0">
                  <a:pos x="T6" y="T7"/>
                </a:cxn>
                <a:cxn ang="0">
                  <a:pos x="T8" y="T9"/>
                </a:cxn>
                <a:cxn ang="0">
                  <a:pos x="T10" y="T11"/>
                </a:cxn>
              </a:cxnLst>
              <a:rect l="0" t="0" r="r" b="b"/>
              <a:pathLst>
                <a:path w="564" h="674">
                  <a:moveTo>
                    <a:pt x="564" y="674"/>
                  </a:moveTo>
                  <a:lnTo>
                    <a:pt x="262" y="540"/>
                  </a:lnTo>
                  <a:lnTo>
                    <a:pt x="0" y="658"/>
                  </a:lnTo>
                  <a:lnTo>
                    <a:pt x="0" y="0"/>
                  </a:lnTo>
                  <a:lnTo>
                    <a:pt x="564" y="0"/>
                  </a:lnTo>
                  <a:lnTo>
                    <a:pt x="564" y="67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sp>
          <p:nvSpPr>
            <p:cNvPr id="111" name="Freeform 6"/>
            <p:cNvSpPr/>
            <p:nvPr userDrawn="1"/>
          </p:nvSpPr>
          <p:spPr bwMode="auto">
            <a:xfrm>
              <a:off x="11096625" y="0"/>
              <a:ext cx="442913" cy="514350"/>
            </a:xfrm>
            <a:custGeom>
              <a:avLst/>
              <a:gdLst>
                <a:gd name="T0" fmla="*/ 564 w 564"/>
                <a:gd name="T1" fmla="*/ 644 h 644"/>
                <a:gd name="T2" fmla="*/ 279 w 564"/>
                <a:gd name="T3" fmla="*/ 522 h 644"/>
                <a:gd name="T4" fmla="*/ 0 w 564"/>
                <a:gd name="T5" fmla="*/ 644 h 644"/>
                <a:gd name="T6" fmla="*/ 0 w 564"/>
                <a:gd name="T7" fmla="*/ 0 h 644"/>
                <a:gd name="T8" fmla="*/ 564 w 564"/>
                <a:gd name="T9" fmla="*/ 0 h 644"/>
                <a:gd name="T10" fmla="*/ 564 w 564"/>
                <a:gd name="T11" fmla="*/ 644 h 644"/>
              </a:gdLst>
              <a:ahLst/>
              <a:cxnLst>
                <a:cxn ang="0">
                  <a:pos x="T0" y="T1"/>
                </a:cxn>
                <a:cxn ang="0">
                  <a:pos x="T2" y="T3"/>
                </a:cxn>
                <a:cxn ang="0">
                  <a:pos x="T4" y="T5"/>
                </a:cxn>
                <a:cxn ang="0">
                  <a:pos x="T6" y="T7"/>
                </a:cxn>
                <a:cxn ang="0">
                  <a:pos x="T8" y="T9"/>
                </a:cxn>
                <a:cxn ang="0">
                  <a:pos x="T10" y="T11"/>
                </a:cxn>
              </a:cxnLst>
              <a:rect l="0" t="0" r="r" b="b"/>
              <a:pathLst>
                <a:path w="564" h="644">
                  <a:moveTo>
                    <a:pt x="564" y="644"/>
                  </a:moveTo>
                  <a:lnTo>
                    <a:pt x="279" y="522"/>
                  </a:lnTo>
                  <a:lnTo>
                    <a:pt x="0" y="644"/>
                  </a:lnTo>
                  <a:lnTo>
                    <a:pt x="0" y="0"/>
                  </a:lnTo>
                  <a:lnTo>
                    <a:pt x="564" y="0"/>
                  </a:lnTo>
                  <a:lnTo>
                    <a:pt x="564" y="64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grpSp>
      <p:sp>
        <p:nvSpPr>
          <p:cNvPr id="112" name="TextBox 111"/>
          <p:cNvSpPr txBox="1"/>
          <p:nvPr userDrawn="1"/>
        </p:nvSpPr>
        <p:spPr>
          <a:xfrm>
            <a:off x="8287393" y="87898"/>
            <a:ext cx="485496" cy="338554"/>
          </a:xfrm>
          <a:prstGeom prst="rect">
            <a:avLst/>
          </a:prstGeom>
          <a:noFill/>
        </p:spPr>
        <p:txBody>
          <a:bodyPr wrap="square" rtlCol="0">
            <a:spAutoFit/>
          </a:bodyPr>
          <a:lstStyle/>
          <a:p>
            <a:pPr algn="ctr"/>
            <a:fld id="{E33E7C02-82D1-42DA-AA8B-2AEC9E450366}" type="slidenum">
              <a:rPr lang="zh-CN" altLang="en-US" sz="1600" smtClean="0">
                <a:solidFill>
                  <a:srgbClr val="F8F8F8"/>
                </a:solidFill>
                <a:latin typeface="微软雅黑" panose="020B0503020204020204" charset="-122"/>
                <a:ea typeface="微软雅黑" panose="020B0503020204020204" charset="-122"/>
              </a:rPr>
            </a:fld>
            <a:endParaRPr lang="zh-CN" altLang="en-US" sz="1600" dirty="0" smtClean="0">
              <a:solidFill>
                <a:srgbClr val="F8F8F8"/>
              </a:solidFill>
              <a:latin typeface="微软雅黑" panose="020B0503020204020204" charset="-122"/>
              <a:ea typeface="微软雅黑" panose="020B0503020204020204" charset="-122"/>
            </a:endParaRPr>
          </a:p>
        </p:txBody>
      </p:sp>
      <p:sp>
        <p:nvSpPr>
          <p:cNvPr id="113" name="Rectangle 9"/>
          <p:cNvSpPr>
            <a:spLocks noChangeArrowheads="1"/>
          </p:cNvSpPr>
          <p:nvPr userDrawn="1"/>
        </p:nvSpPr>
        <p:spPr bwMode="auto">
          <a:xfrm>
            <a:off x="0" y="5019088"/>
            <a:ext cx="9145616" cy="126000"/>
          </a:xfrm>
          <a:prstGeom prst="rect">
            <a:avLst/>
          </a:prstGeom>
          <a:solidFill>
            <a:srgbClr val="0070C0"/>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8" name="Group 5"/>
          <p:cNvGrpSpPr/>
          <p:nvPr userDrawn="1"/>
        </p:nvGrpSpPr>
        <p:grpSpPr>
          <a:xfrm>
            <a:off x="7866084"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grpSp>
        <p:nvGrpSpPr>
          <p:cNvPr id="11" name="Group 9"/>
          <p:cNvGrpSpPr/>
          <p:nvPr userDrawn="1"/>
        </p:nvGrpSpPr>
        <p:grpSpPr>
          <a:xfrm flipH="1">
            <a:off x="8452374"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cxnSp>
        <p:nvCxnSpPr>
          <p:cNvPr id="14" name="Straight Connector 3"/>
          <p:cNvCxnSpPr/>
          <p:nvPr userDrawn="1"/>
        </p:nvCxnSpPr>
        <p:spPr>
          <a:xfrm>
            <a:off x="8071374"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89" r:id="rId1"/>
    <p:sldLayoutId id="2147483690"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400"/>
                                        <p:tgtEl>
                                          <p:spTgt spid="109"/>
                                        </p:tgtEl>
                                      </p:cBhvr>
                                    </p:animEffect>
                                    <p:anim calcmode="lin" valueType="num">
                                      <p:cBhvr>
                                        <p:cTn id="13" dur="400" fill="hold"/>
                                        <p:tgtEl>
                                          <p:spTgt spid="109"/>
                                        </p:tgtEl>
                                        <p:attrNameLst>
                                          <p:attrName>ppt_x</p:attrName>
                                        </p:attrNameLst>
                                      </p:cBhvr>
                                      <p:tavLst>
                                        <p:tav tm="0">
                                          <p:val>
                                            <p:strVal val="#ppt_x"/>
                                          </p:val>
                                        </p:tav>
                                        <p:tav tm="100000">
                                          <p:val>
                                            <p:strVal val="#ppt_x"/>
                                          </p:val>
                                        </p:tav>
                                      </p:tavLst>
                                    </p:anim>
                                    <p:anim calcmode="lin" valueType="num">
                                      <p:cBhvr>
                                        <p:cTn id="14" dur="400" fill="hold"/>
                                        <p:tgtEl>
                                          <p:spTgt spid="10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400"/>
                                        <p:tgtEl>
                                          <p:spTgt spid="112"/>
                                        </p:tgtEl>
                                      </p:cBhvr>
                                    </p:animEffect>
                                    <p:anim calcmode="lin" valueType="num">
                                      <p:cBhvr>
                                        <p:cTn id="18" dur="400" fill="hold"/>
                                        <p:tgtEl>
                                          <p:spTgt spid="112"/>
                                        </p:tgtEl>
                                        <p:attrNameLst>
                                          <p:attrName>ppt_x</p:attrName>
                                        </p:attrNameLst>
                                      </p:cBhvr>
                                      <p:tavLst>
                                        <p:tav tm="0">
                                          <p:val>
                                            <p:strVal val="#ppt_x"/>
                                          </p:val>
                                        </p:tav>
                                        <p:tav tm="100000">
                                          <p:val>
                                            <p:strVal val="#ppt_x"/>
                                          </p:val>
                                        </p:tav>
                                      </p:tavLst>
                                    </p:anim>
                                    <p:anim calcmode="lin" valueType="num">
                                      <p:cBhvr>
                                        <p:cTn id="19" dur="400" fill="hold"/>
                                        <p:tgtEl>
                                          <p:spTgt spid="1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bldLvl="0" animBg="1"/>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4" name="Picture 2" descr="C:\Users\Admin\Desktop\shutterstock_129456278 [转换].jpg"/>
          <p:cNvPicPr>
            <a:picLocks noChangeAspect="1" noChangeArrowheads="1"/>
          </p:cNvPicPr>
          <p:nvPr userDrawn="1"/>
        </p:nvPicPr>
        <p:blipFill rotWithShape="1">
          <a:blip r:embed="rId3"/>
          <a:srcRect l="3609" t="9576" r="3609" b="9990"/>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grpSp>
        <p:nvGrpSpPr>
          <p:cNvPr id="109" name="组合 108"/>
          <p:cNvGrpSpPr/>
          <p:nvPr userDrawn="1"/>
        </p:nvGrpSpPr>
        <p:grpSpPr>
          <a:xfrm>
            <a:off x="8320663" y="1"/>
            <a:ext cx="427552" cy="538163"/>
            <a:chOff x="11096625" y="0"/>
            <a:chExt cx="457200" cy="538163"/>
          </a:xfrm>
          <a:solidFill>
            <a:srgbClr val="0070C0"/>
          </a:solidFill>
        </p:grpSpPr>
        <p:sp>
          <p:nvSpPr>
            <p:cNvPr id="110" name="Freeform 5"/>
            <p:cNvSpPr/>
            <p:nvPr userDrawn="1"/>
          </p:nvSpPr>
          <p:spPr bwMode="auto">
            <a:xfrm>
              <a:off x="11109325" y="0"/>
              <a:ext cx="444500" cy="538163"/>
            </a:xfrm>
            <a:custGeom>
              <a:avLst/>
              <a:gdLst>
                <a:gd name="T0" fmla="*/ 564 w 564"/>
                <a:gd name="T1" fmla="*/ 674 h 674"/>
                <a:gd name="T2" fmla="*/ 262 w 564"/>
                <a:gd name="T3" fmla="*/ 540 h 674"/>
                <a:gd name="T4" fmla="*/ 0 w 564"/>
                <a:gd name="T5" fmla="*/ 658 h 674"/>
                <a:gd name="T6" fmla="*/ 0 w 564"/>
                <a:gd name="T7" fmla="*/ 0 h 674"/>
                <a:gd name="T8" fmla="*/ 564 w 564"/>
                <a:gd name="T9" fmla="*/ 0 h 674"/>
                <a:gd name="T10" fmla="*/ 564 w 564"/>
                <a:gd name="T11" fmla="*/ 674 h 674"/>
              </a:gdLst>
              <a:ahLst/>
              <a:cxnLst>
                <a:cxn ang="0">
                  <a:pos x="T0" y="T1"/>
                </a:cxn>
                <a:cxn ang="0">
                  <a:pos x="T2" y="T3"/>
                </a:cxn>
                <a:cxn ang="0">
                  <a:pos x="T4" y="T5"/>
                </a:cxn>
                <a:cxn ang="0">
                  <a:pos x="T6" y="T7"/>
                </a:cxn>
                <a:cxn ang="0">
                  <a:pos x="T8" y="T9"/>
                </a:cxn>
                <a:cxn ang="0">
                  <a:pos x="T10" y="T11"/>
                </a:cxn>
              </a:cxnLst>
              <a:rect l="0" t="0" r="r" b="b"/>
              <a:pathLst>
                <a:path w="564" h="674">
                  <a:moveTo>
                    <a:pt x="564" y="674"/>
                  </a:moveTo>
                  <a:lnTo>
                    <a:pt x="262" y="540"/>
                  </a:lnTo>
                  <a:lnTo>
                    <a:pt x="0" y="658"/>
                  </a:lnTo>
                  <a:lnTo>
                    <a:pt x="0" y="0"/>
                  </a:lnTo>
                  <a:lnTo>
                    <a:pt x="564" y="0"/>
                  </a:lnTo>
                  <a:lnTo>
                    <a:pt x="564" y="67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1" name="Freeform 6"/>
            <p:cNvSpPr/>
            <p:nvPr userDrawn="1"/>
          </p:nvSpPr>
          <p:spPr bwMode="auto">
            <a:xfrm>
              <a:off x="11096625" y="0"/>
              <a:ext cx="442913" cy="514350"/>
            </a:xfrm>
            <a:custGeom>
              <a:avLst/>
              <a:gdLst>
                <a:gd name="T0" fmla="*/ 564 w 564"/>
                <a:gd name="T1" fmla="*/ 644 h 644"/>
                <a:gd name="T2" fmla="*/ 279 w 564"/>
                <a:gd name="T3" fmla="*/ 522 h 644"/>
                <a:gd name="T4" fmla="*/ 0 w 564"/>
                <a:gd name="T5" fmla="*/ 644 h 644"/>
                <a:gd name="T6" fmla="*/ 0 w 564"/>
                <a:gd name="T7" fmla="*/ 0 h 644"/>
                <a:gd name="T8" fmla="*/ 564 w 564"/>
                <a:gd name="T9" fmla="*/ 0 h 644"/>
                <a:gd name="T10" fmla="*/ 564 w 564"/>
                <a:gd name="T11" fmla="*/ 644 h 644"/>
              </a:gdLst>
              <a:ahLst/>
              <a:cxnLst>
                <a:cxn ang="0">
                  <a:pos x="T0" y="T1"/>
                </a:cxn>
                <a:cxn ang="0">
                  <a:pos x="T2" y="T3"/>
                </a:cxn>
                <a:cxn ang="0">
                  <a:pos x="T4" y="T5"/>
                </a:cxn>
                <a:cxn ang="0">
                  <a:pos x="T6" y="T7"/>
                </a:cxn>
                <a:cxn ang="0">
                  <a:pos x="T8" y="T9"/>
                </a:cxn>
                <a:cxn ang="0">
                  <a:pos x="T10" y="T11"/>
                </a:cxn>
              </a:cxnLst>
              <a:rect l="0" t="0" r="r" b="b"/>
              <a:pathLst>
                <a:path w="564" h="644">
                  <a:moveTo>
                    <a:pt x="564" y="644"/>
                  </a:moveTo>
                  <a:lnTo>
                    <a:pt x="279" y="522"/>
                  </a:lnTo>
                  <a:lnTo>
                    <a:pt x="0" y="644"/>
                  </a:lnTo>
                  <a:lnTo>
                    <a:pt x="0" y="0"/>
                  </a:lnTo>
                  <a:lnTo>
                    <a:pt x="564" y="0"/>
                  </a:lnTo>
                  <a:lnTo>
                    <a:pt x="564" y="644"/>
                  </a:lnTo>
                  <a:close/>
                </a:path>
              </a:pathLst>
            </a:custGeom>
            <a:grpFill/>
            <a:ln w="9525">
              <a:noFill/>
              <a:round/>
            </a:ln>
          </p:spPr>
          <p:txBody>
            <a:bodyPr vert="horz" wrap="square" lIns="91440" tIns="45720" rIns="91440" bIns="45720" numCol="1" anchor="t" anchorCtr="0" compatLnSpc="1"/>
            <a:lstStyle/>
            <a:p>
              <a:endParaRPr lang="zh-CN" altLang="en-US"/>
            </a:p>
          </p:txBody>
        </p:sp>
      </p:grpSp>
      <p:sp>
        <p:nvSpPr>
          <p:cNvPr id="112" name="TextBox 111"/>
          <p:cNvSpPr txBox="1"/>
          <p:nvPr userDrawn="1"/>
        </p:nvSpPr>
        <p:spPr>
          <a:xfrm>
            <a:off x="8287393" y="87898"/>
            <a:ext cx="485496" cy="338554"/>
          </a:xfrm>
          <a:prstGeom prst="rect">
            <a:avLst/>
          </a:prstGeom>
          <a:noFill/>
        </p:spPr>
        <p:txBody>
          <a:bodyPr wrap="square" rtlCol="0">
            <a:spAutoFit/>
          </a:bodyPr>
          <a:lstStyle/>
          <a:p>
            <a:pPr algn="ctr"/>
            <a:fld id="{E33E7C02-82D1-42DA-AA8B-2AEC9E450366}" type="slidenum">
              <a:rPr lang="zh-CN" altLang="en-US" sz="1600" smtClean="0">
                <a:solidFill>
                  <a:srgbClr val="F8F8F8"/>
                </a:solidFill>
                <a:latin typeface="微软雅黑" panose="020B0503020204020204" charset="-122"/>
                <a:ea typeface="微软雅黑" panose="020B0503020204020204" charset="-122"/>
              </a:rPr>
            </a:fld>
            <a:endParaRPr lang="zh-CN" altLang="en-US" sz="1600" dirty="0">
              <a:solidFill>
                <a:srgbClr val="F8F8F8"/>
              </a:solidFill>
              <a:latin typeface="微软雅黑" panose="020B0503020204020204" charset="-122"/>
              <a:ea typeface="微软雅黑" panose="020B0503020204020204" charset="-122"/>
            </a:endParaRPr>
          </a:p>
        </p:txBody>
      </p:sp>
      <p:sp>
        <p:nvSpPr>
          <p:cNvPr id="113" name="Rectangle 9"/>
          <p:cNvSpPr>
            <a:spLocks noChangeArrowheads="1"/>
          </p:cNvSpPr>
          <p:nvPr userDrawn="1"/>
        </p:nvSpPr>
        <p:spPr bwMode="auto">
          <a:xfrm>
            <a:off x="0" y="5019088"/>
            <a:ext cx="9145616" cy="126000"/>
          </a:xfrm>
          <a:prstGeom prst="rect">
            <a:avLst/>
          </a:prstGeom>
          <a:solidFill>
            <a:srgbClr val="0070C0"/>
          </a:solidFill>
          <a:ln>
            <a:noFill/>
          </a:ln>
        </p:spPr>
        <p:txBody>
          <a:bodyPr vert="horz" wrap="square" lIns="91440" tIns="45720" rIns="91440" bIns="45720" numCol="1" anchor="t" anchorCtr="0" compatLnSpc="1"/>
          <a:lstStyle/>
          <a:p>
            <a:endParaRPr lang="zh-CN" altLang="en-US"/>
          </a:p>
        </p:txBody>
      </p:sp>
      <p:grpSp>
        <p:nvGrpSpPr>
          <p:cNvPr id="8" name="Group 5"/>
          <p:cNvGrpSpPr/>
          <p:nvPr userDrawn="1"/>
        </p:nvGrpSpPr>
        <p:grpSpPr>
          <a:xfrm>
            <a:off x="7866084"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grpSp>
      <p:grpSp>
        <p:nvGrpSpPr>
          <p:cNvPr id="11" name="Group 9"/>
          <p:cNvGrpSpPr/>
          <p:nvPr userDrawn="1"/>
        </p:nvGrpSpPr>
        <p:grpSpPr>
          <a:xfrm flipH="1">
            <a:off x="8452374"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grpSp>
      <p:cxnSp>
        <p:nvCxnSpPr>
          <p:cNvPr id="14" name="Straight Connector 3"/>
          <p:cNvCxnSpPr/>
          <p:nvPr userDrawn="1"/>
        </p:nvCxnSpPr>
        <p:spPr>
          <a:xfrm>
            <a:off x="8071374"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92" r:id="rId1"/>
    <p:sldLayoutId id="2147483693"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400"/>
                                        <p:tgtEl>
                                          <p:spTgt spid="109"/>
                                        </p:tgtEl>
                                      </p:cBhvr>
                                    </p:animEffect>
                                    <p:anim calcmode="lin" valueType="num">
                                      <p:cBhvr>
                                        <p:cTn id="13" dur="400" fill="hold"/>
                                        <p:tgtEl>
                                          <p:spTgt spid="109"/>
                                        </p:tgtEl>
                                        <p:attrNameLst>
                                          <p:attrName>ppt_x</p:attrName>
                                        </p:attrNameLst>
                                      </p:cBhvr>
                                      <p:tavLst>
                                        <p:tav tm="0">
                                          <p:val>
                                            <p:strVal val="#ppt_x"/>
                                          </p:val>
                                        </p:tav>
                                        <p:tav tm="100000">
                                          <p:val>
                                            <p:strVal val="#ppt_x"/>
                                          </p:val>
                                        </p:tav>
                                      </p:tavLst>
                                    </p:anim>
                                    <p:anim calcmode="lin" valueType="num">
                                      <p:cBhvr>
                                        <p:cTn id="14" dur="400" fill="hold"/>
                                        <p:tgtEl>
                                          <p:spTgt spid="10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400"/>
                                        <p:tgtEl>
                                          <p:spTgt spid="112"/>
                                        </p:tgtEl>
                                      </p:cBhvr>
                                    </p:animEffect>
                                    <p:anim calcmode="lin" valueType="num">
                                      <p:cBhvr>
                                        <p:cTn id="18" dur="400" fill="hold"/>
                                        <p:tgtEl>
                                          <p:spTgt spid="112"/>
                                        </p:tgtEl>
                                        <p:attrNameLst>
                                          <p:attrName>ppt_x</p:attrName>
                                        </p:attrNameLst>
                                      </p:cBhvr>
                                      <p:tavLst>
                                        <p:tav tm="0">
                                          <p:val>
                                            <p:strVal val="#ppt_x"/>
                                          </p:val>
                                        </p:tav>
                                        <p:tav tm="100000">
                                          <p:val>
                                            <p:strVal val="#ppt_x"/>
                                          </p:val>
                                        </p:tav>
                                      </p:tavLst>
                                    </p:anim>
                                    <p:anim calcmode="lin" valueType="num">
                                      <p:cBhvr>
                                        <p:cTn id="19" dur="400" fill="hold"/>
                                        <p:tgtEl>
                                          <p:spTgt spid="1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bldLvl="0" animBg="1"/>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4" name="Picture 2" descr="C:\Users\Admin\Desktop\shutterstock_129456278 [转换].jpg"/>
          <p:cNvPicPr>
            <a:picLocks noChangeAspect="1" noChangeArrowheads="1"/>
          </p:cNvPicPr>
          <p:nvPr userDrawn="1"/>
        </p:nvPicPr>
        <p:blipFill rotWithShape="1">
          <a:blip r:embed="rId3"/>
          <a:srcRect l="3609" t="9576" r="3609" b="9990"/>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grpSp>
        <p:nvGrpSpPr>
          <p:cNvPr id="109" name="组合 108"/>
          <p:cNvGrpSpPr/>
          <p:nvPr userDrawn="1"/>
        </p:nvGrpSpPr>
        <p:grpSpPr>
          <a:xfrm>
            <a:off x="8320663" y="1"/>
            <a:ext cx="427552" cy="538163"/>
            <a:chOff x="11096625" y="0"/>
            <a:chExt cx="457200" cy="538163"/>
          </a:xfrm>
          <a:solidFill>
            <a:srgbClr val="0070C0"/>
          </a:solidFill>
        </p:grpSpPr>
        <p:sp>
          <p:nvSpPr>
            <p:cNvPr id="110" name="Freeform 5"/>
            <p:cNvSpPr/>
            <p:nvPr userDrawn="1"/>
          </p:nvSpPr>
          <p:spPr bwMode="auto">
            <a:xfrm>
              <a:off x="11109325" y="0"/>
              <a:ext cx="444500" cy="538163"/>
            </a:xfrm>
            <a:custGeom>
              <a:avLst/>
              <a:gdLst>
                <a:gd name="T0" fmla="*/ 564 w 564"/>
                <a:gd name="T1" fmla="*/ 674 h 674"/>
                <a:gd name="T2" fmla="*/ 262 w 564"/>
                <a:gd name="T3" fmla="*/ 540 h 674"/>
                <a:gd name="T4" fmla="*/ 0 w 564"/>
                <a:gd name="T5" fmla="*/ 658 h 674"/>
                <a:gd name="T6" fmla="*/ 0 w 564"/>
                <a:gd name="T7" fmla="*/ 0 h 674"/>
                <a:gd name="T8" fmla="*/ 564 w 564"/>
                <a:gd name="T9" fmla="*/ 0 h 674"/>
                <a:gd name="T10" fmla="*/ 564 w 564"/>
                <a:gd name="T11" fmla="*/ 674 h 674"/>
              </a:gdLst>
              <a:ahLst/>
              <a:cxnLst>
                <a:cxn ang="0">
                  <a:pos x="T0" y="T1"/>
                </a:cxn>
                <a:cxn ang="0">
                  <a:pos x="T2" y="T3"/>
                </a:cxn>
                <a:cxn ang="0">
                  <a:pos x="T4" y="T5"/>
                </a:cxn>
                <a:cxn ang="0">
                  <a:pos x="T6" y="T7"/>
                </a:cxn>
                <a:cxn ang="0">
                  <a:pos x="T8" y="T9"/>
                </a:cxn>
                <a:cxn ang="0">
                  <a:pos x="T10" y="T11"/>
                </a:cxn>
              </a:cxnLst>
              <a:rect l="0" t="0" r="r" b="b"/>
              <a:pathLst>
                <a:path w="564" h="674">
                  <a:moveTo>
                    <a:pt x="564" y="674"/>
                  </a:moveTo>
                  <a:lnTo>
                    <a:pt x="262" y="540"/>
                  </a:lnTo>
                  <a:lnTo>
                    <a:pt x="0" y="658"/>
                  </a:lnTo>
                  <a:lnTo>
                    <a:pt x="0" y="0"/>
                  </a:lnTo>
                  <a:lnTo>
                    <a:pt x="564" y="0"/>
                  </a:lnTo>
                  <a:lnTo>
                    <a:pt x="564" y="67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1" name="Freeform 6"/>
            <p:cNvSpPr/>
            <p:nvPr userDrawn="1"/>
          </p:nvSpPr>
          <p:spPr bwMode="auto">
            <a:xfrm>
              <a:off x="11096625" y="0"/>
              <a:ext cx="442913" cy="514350"/>
            </a:xfrm>
            <a:custGeom>
              <a:avLst/>
              <a:gdLst>
                <a:gd name="T0" fmla="*/ 564 w 564"/>
                <a:gd name="T1" fmla="*/ 644 h 644"/>
                <a:gd name="T2" fmla="*/ 279 w 564"/>
                <a:gd name="T3" fmla="*/ 522 h 644"/>
                <a:gd name="T4" fmla="*/ 0 w 564"/>
                <a:gd name="T5" fmla="*/ 644 h 644"/>
                <a:gd name="T6" fmla="*/ 0 w 564"/>
                <a:gd name="T7" fmla="*/ 0 h 644"/>
                <a:gd name="T8" fmla="*/ 564 w 564"/>
                <a:gd name="T9" fmla="*/ 0 h 644"/>
                <a:gd name="T10" fmla="*/ 564 w 564"/>
                <a:gd name="T11" fmla="*/ 644 h 644"/>
              </a:gdLst>
              <a:ahLst/>
              <a:cxnLst>
                <a:cxn ang="0">
                  <a:pos x="T0" y="T1"/>
                </a:cxn>
                <a:cxn ang="0">
                  <a:pos x="T2" y="T3"/>
                </a:cxn>
                <a:cxn ang="0">
                  <a:pos x="T4" y="T5"/>
                </a:cxn>
                <a:cxn ang="0">
                  <a:pos x="T6" y="T7"/>
                </a:cxn>
                <a:cxn ang="0">
                  <a:pos x="T8" y="T9"/>
                </a:cxn>
                <a:cxn ang="0">
                  <a:pos x="T10" y="T11"/>
                </a:cxn>
              </a:cxnLst>
              <a:rect l="0" t="0" r="r" b="b"/>
              <a:pathLst>
                <a:path w="564" h="644">
                  <a:moveTo>
                    <a:pt x="564" y="644"/>
                  </a:moveTo>
                  <a:lnTo>
                    <a:pt x="279" y="522"/>
                  </a:lnTo>
                  <a:lnTo>
                    <a:pt x="0" y="644"/>
                  </a:lnTo>
                  <a:lnTo>
                    <a:pt x="0" y="0"/>
                  </a:lnTo>
                  <a:lnTo>
                    <a:pt x="564" y="0"/>
                  </a:lnTo>
                  <a:lnTo>
                    <a:pt x="564" y="644"/>
                  </a:lnTo>
                  <a:close/>
                </a:path>
              </a:pathLst>
            </a:custGeom>
            <a:grpFill/>
            <a:ln w="9525">
              <a:noFill/>
              <a:round/>
            </a:ln>
          </p:spPr>
          <p:txBody>
            <a:bodyPr vert="horz" wrap="square" lIns="91440" tIns="45720" rIns="91440" bIns="45720" numCol="1" anchor="t" anchorCtr="0" compatLnSpc="1"/>
            <a:lstStyle/>
            <a:p>
              <a:endParaRPr lang="zh-CN" altLang="en-US"/>
            </a:p>
          </p:txBody>
        </p:sp>
      </p:grpSp>
      <p:sp>
        <p:nvSpPr>
          <p:cNvPr id="112" name="TextBox 111"/>
          <p:cNvSpPr txBox="1"/>
          <p:nvPr userDrawn="1"/>
        </p:nvSpPr>
        <p:spPr>
          <a:xfrm>
            <a:off x="8287393" y="87898"/>
            <a:ext cx="485496" cy="338554"/>
          </a:xfrm>
          <a:prstGeom prst="rect">
            <a:avLst/>
          </a:prstGeom>
          <a:noFill/>
        </p:spPr>
        <p:txBody>
          <a:bodyPr wrap="square" rtlCol="0">
            <a:spAutoFit/>
          </a:bodyPr>
          <a:lstStyle/>
          <a:p>
            <a:pPr algn="ctr"/>
            <a:fld id="{E33E7C02-82D1-42DA-AA8B-2AEC9E450366}" type="slidenum">
              <a:rPr lang="zh-CN" altLang="en-US" sz="1600" smtClean="0">
                <a:solidFill>
                  <a:srgbClr val="F8F8F8"/>
                </a:solidFill>
                <a:latin typeface="微软雅黑" panose="020B0503020204020204" charset="-122"/>
                <a:ea typeface="微软雅黑" panose="020B0503020204020204" charset="-122"/>
              </a:rPr>
            </a:fld>
            <a:endParaRPr lang="zh-CN" altLang="en-US" sz="1600" dirty="0">
              <a:solidFill>
                <a:srgbClr val="F8F8F8"/>
              </a:solidFill>
              <a:latin typeface="微软雅黑" panose="020B0503020204020204" charset="-122"/>
              <a:ea typeface="微软雅黑" panose="020B0503020204020204" charset="-122"/>
            </a:endParaRPr>
          </a:p>
        </p:txBody>
      </p:sp>
      <p:sp>
        <p:nvSpPr>
          <p:cNvPr id="113" name="Rectangle 9"/>
          <p:cNvSpPr>
            <a:spLocks noChangeArrowheads="1"/>
          </p:cNvSpPr>
          <p:nvPr userDrawn="1"/>
        </p:nvSpPr>
        <p:spPr bwMode="auto">
          <a:xfrm>
            <a:off x="0" y="5019088"/>
            <a:ext cx="9145616" cy="126000"/>
          </a:xfrm>
          <a:prstGeom prst="rect">
            <a:avLst/>
          </a:prstGeom>
          <a:solidFill>
            <a:srgbClr val="0070C0"/>
          </a:solidFill>
          <a:ln>
            <a:noFill/>
          </a:ln>
        </p:spPr>
        <p:txBody>
          <a:bodyPr vert="horz" wrap="square" lIns="91440" tIns="45720" rIns="91440" bIns="45720" numCol="1" anchor="t" anchorCtr="0" compatLnSpc="1"/>
          <a:lstStyle/>
          <a:p>
            <a:endParaRPr lang="zh-CN" altLang="en-US"/>
          </a:p>
        </p:txBody>
      </p:sp>
      <p:grpSp>
        <p:nvGrpSpPr>
          <p:cNvPr id="8" name="Group 5"/>
          <p:cNvGrpSpPr/>
          <p:nvPr userDrawn="1"/>
        </p:nvGrpSpPr>
        <p:grpSpPr>
          <a:xfrm>
            <a:off x="7866084"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grpSp>
      <p:grpSp>
        <p:nvGrpSpPr>
          <p:cNvPr id="11" name="Group 9"/>
          <p:cNvGrpSpPr/>
          <p:nvPr userDrawn="1"/>
        </p:nvGrpSpPr>
        <p:grpSpPr>
          <a:xfrm flipH="1">
            <a:off x="8452374"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grpSp>
      <p:cxnSp>
        <p:nvCxnSpPr>
          <p:cNvPr id="14" name="Straight Connector 3"/>
          <p:cNvCxnSpPr/>
          <p:nvPr userDrawn="1"/>
        </p:nvCxnSpPr>
        <p:spPr>
          <a:xfrm>
            <a:off x="8071374"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95" r:id="rId1"/>
    <p:sldLayoutId id="2147483696"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400"/>
                                        <p:tgtEl>
                                          <p:spTgt spid="109"/>
                                        </p:tgtEl>
                                      </p:cBhvr>
                                    </p:animEffect>
                                    <p:anim calcmode="lin" valueType="num">
                                      <p:cBhvr>
                                        <p:cTn id="13" dur="400" fill="hold"/>
                                        <p:tgtEl>
                                          <p:spTgt spid="109"/>
                                        </p:tgtEl>
                                        <p:attrNameLst>
                                          <p:attrName>ppt_x</p:attrName>
                                        </p:attrNameLst>
                                      </p:cBhvr>
                                      <p:tavLst>
                                        <p:tav tm="0">
                                          <p:val>
                                            <p:strVal val="#ppt_x"/>
                                          </p:val>
                                        </p:tav>
                                        <p:tav tm="100000">
                                          <p:val>
                                            <p:strVal val="#ppt_x"/>
                                          </p:val>
                                        </p:tav>
                                      </p:tavLst>
                                    </p:anim>
                                    <p:anim calcmode="lin" valueType="num">
                                      <p:cBhvr>
                                        <p:cTn id="14" dur="400" fill="hold"/>
                                        <p:tgtEl>
                                          <p:spTgt spid="10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400"/>
                                        <p:tgtEl>
                                          <p:spTgt spid="112"/>
                                        </p:tgtEl>
                                      </p:cBhvr>
                                    </p:animEffect>
                                    <p:anim calcmode="lin" valueType="num">
                                      <p:cBhvr>
                                        <p:cTn id="18" dur="400" fill="hold"/>
                                        <p:tgtEl>
                                          <p:spTgt spid="112"/>
                                        </p:tgtEl>
                                        <p:attrNameLst>
                                          <p:attrName>ppt_x</p:attrName>
                                        </p:attrNameLst>
                                      </p:cBhvr>
                                      <p:tavLst>
                                        <p:tav tm="0">
                                          <p:val>
                                            <p:strVal val="#ppt_x"/>
                                          </p:val>
                                        </p:tav>
                                        <p:tav tm="100000">
                                          <p:val>
                                            <p:strVal val="#ppt_x"/>
                                          </p:val>
                                        </p:tav>
                                      </p:tavLst>
                                    </p:anim>
                                    <p:anim calcmode="lin" valueType="num">
                                      <p:cBhvr>
                                        <p:cTn id="19" dur="400" fill="hold"/>
                                        <p:tgtEl>
                                          <p:spTgt spid="1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bldLvl="0" animBg="1"/>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4" name="Picture 2" descr="C:\Users\Admin\Desktop\shutterstock_129456278 [转换].jpg"/>
          <p:cNvPicPr>
            <a:picLocks noChangeAspect="1" noChangeArrowheads="1"/>
          </p:cNvPicPr>
          <p:nvPr userDrawn="1"/>
        </p:nvPicPr>
        <p:blipFill rotWithShape="1">
          <a:blip r:embed="rId3"/>
          <a:srcRect l="3609" t="9576" r="3609" b="9990"/>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grpSp>
        <p:nvGrpSpPr>
          <p:cNvPr id="109" name="组合 108"/>
          <p:cNvGrpSpPr/>
          <p:nvPr userDrawn="1"/>
        </p:nvGrpSpPr>
        <p:grpSpPr>
          <a:xfrm>
            <a:off x="8320663" y="1"/>
            <a:ext cx="427552" cy="538163"/>
            <a:chOff x="11096625" y="0"/>
            <a:chExt cx="457200" cy="538163"/>
          </a:xfrm>
          <a:solidFill>
            <a:srgbClr val="0070C0"/>
          </a:solidFill>
        </p:grpSpPr>
        <p:sp>
          <p:nvSpPr>
            <p:cNvPr id="110" name="Freeform 5"/>
            <p:cNvSpPr/>
            <p:nvPr userDrawn="1"/>
          </p:nvSpPr>
          <p:spPr bwMode="auto">
            <a:xfrm>
              <a:off x="11109325" y="0"/>
              <a:ext cx="444500" cy="538163"/>
            </a:xfrm>
            <a:custGeom>
              <a:avLst/>
              <a:gdLst>
                <a:gd name="T0" fmla="*/ 564 w 564"/>
                <a:gd name="T1" fmla="*/ 674 h 674"/>
                <a:gd name="T2" fmla="*/ 262 w 564"/>
                <a:gd name="T3" fmla="*/ 540 h 674"/>
                <a:gd name="T4" fmla="*/ 0 w 564"/>
                <a:gd name="T5" fmla="*/ 658 h 674"/>
                <a:gd name="T6" fmla="*/ 0 w 564"/>
                <a:gd name="T7" fmla="*/ 0 h 674"/>
                <a:gd name="T8" fmla="*/ 564 w 564"/>
                <a:gd name="T9" fmla="*/ 0 h 674"/>
                <a:gd name="T10" fmla="*/ 564 w 564"/>
                <a:gd name="T11" fmla="*/ 674 h 674"/>
              </a:gdLst>
              <a:ahLst/>
              <a:cxnLst>
                <a:cxn ang="0">
                  <a:pos x="T0" y="T1"/>
                </a:cxn>
                <a:cxn ang="0">
                  <a:pos x="T2" y="T3"/>
                </a:cxn>
                <a:cxn ang="0">
                  <a:pos x="T4" y="T5"/>
                </a:cxn>
                <a:cxn ang="0">
                  <a:pos x="T6" y="T7"/>
                </a:cxn>
                <a:cxn ang="0">
                  <a:pos x="T8" y="T9"/>
                </a:cxn>
                <a:cxn ang="0">
                  <a:pos x="T10" y="T11"/>
                </a:cxn>
              </a:cxnLst>
              <a:rect l="0" t="0" r="r" b="b"/>
              <a:pathLst>
                <a:path w="564" h="674">
                  <a:moveTo>
                    <a:pt x="564" y="674"/>
                  </a:moveTo>
                  <a:lnTo>
                    <a:pt x="262" y="540"/>
                  </a:lnTo>
                  <a:lnTo>
                    <a:pt x="0" y="658"/>
                  </a:lnTo>
                  <a:lnTo>
                    <a:pt x="0" y="0"/>
                  </a:lnTo>
                  <a:lnTo>
                    <a:pt x="564" y="0"/>
                  </a:lnTo>
                  <a:lnTo>
                    <a:pt x="564" y="67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1" name="Freeform 6"/>
            <p:cNvSpPr/>
            <p:nvPr userDrawn="1"/>
          </p:nvSpPr>
          <p:spPr bwMode="auto">
            <a:xfrm>
              <a:off x="11096625" y="0"/>
              <a:ext cx="442913" cy="514350"/>
            </a:xfrm>
            <a:custGeom>
              <a:avLst/>
              <a:gdLst>
                <a:gd name="T0" fmla="*/ 564 w 564"/>
                <a:gd name="T1" fmla="*/ 644 h 644"/>
                <a:gd name="T2" fmla="*/ 279 w 564"/>
                <a:gd name="T3" fmla="*/ 522 h 644"/>
                <a:gd name="T4" fmla="*/ 0 w 564"/>
                <a:gd name="T5" fmla="*/ 644 h 644"/>
                <a:gd name="T6" fmla="*/ 0 w 564"/>
                <a:gd name="T7" fmla="*/ 0 h 644"/>
                <a:gd name="T8" fmla="*/ 564 w 564"/>
                <a:gd name="T9" fmla="*/ 0 h 644"/>
                <a:gd name="T10" fmla="*/ 564 w 564"/>
                <a:gd name="T11" fmla="*/ 644 h 644"/>
              </a:gdLst>
              <a:ahLst/>
              <a:cxnLst>
                <a:cxn ang="0">
                  <a:pos x="T0" y="T1"/>
                </a:cxn>
                <a:cxn ang="0">
                  <a:pos x="T2" y="T3"/>
                </a:cxn>
                <a:cxn ang="0">
                  <a:pos x="T4" y="T5"/>
                </a:cxn>
                <a:cxn ang="0">
                  <a:pos x="T6" y="T7"/>
                </a:cxn>
                <a:cxn ang="0">
                  <a:pos x="T8" y="T9"/>
                </a:cxn>
                <a:cxn ang="0">
                  <a:pos x="T10" y="T11"/>
                </a:cxn>
              </a:cxnLst>
              <a:rect l="0" t="0" r="r" b="b"/>
              <a:pathLst>
                <a:path w="564" h="644">
                  <a:moveTo>
                    <a:pt x="564" y="644"/>
                  </a:moveTo>
                  <a:lnTo>
                    <a:pt x="279" y="522"/>
                  </a:lnTo>
                  <a:lnTo>
                    <a:pt x="0" y="644"/>
                  </a:lnTo>
                  <a:lnTo>
                    <a:pt x="0" y="0"/>
                  </a:lnTo>
                  <a:lnTo>
                    <a:pt x="564" y="0"/>
                  </a:lnTo>
                  <a:lnTo>
                    <a:pt x="564" y="644"/>
                  </a:lnTo>
                  <a:close/>
                </a:path>
              </a:pathLst>
            </a:custGeom>
            <a:grpFill/>
            <a:ln w="9525">
              <a:noFill/>
              <a:round/>
            </a:ln>
          </p:spPr>
          <p:txBody>
            <a:bodyPr vert="horz" wrap="square" lIns="91440" tIns="45720" rIns="91440" bIns="45720" numCol="1" anchor="t" anchorCtr="0" compatLnSpc="1"/>
            <a:lstStyle/>
            <a:p>
              <a:endParaRPr lang="zh-CN" altLang="en-US"/>
            </a:p>
          </p:txBody>
        </p:sp>
      </p:grpSp>
      <p:sp>
        <p:nvSpPr>
          <p:cNvPr id="112" name="TextBox 111"/>
          <p:cNvSpPr txBox="1"/>
          <p:nvPr userDrawn="1"/>
        </p:nvSpPr>
        <p:spPr>
          <a:xfrm>
            <a:off x="8287393" y="87898"/>
            <a:ext cx="485496" cy="338554"/>
          </a:xfrm>
          <a:prstGeom prst="rect">
            <a:avLst/>
          </a:prstGeom>
          <a:noFill/>
        </p:spPr>
        <p:txBody>
          <a:bodyPr wrap="square" rtlCol="0">
            <a:spAutoFit/>
          </a:bodyPr>
          <a:lstStyle/>
          <a:p>
            <a:pPr algn="ctr"/>
            <a:fld id="{E33E7C02-82D1-42DA-AA8B-2AEC9E450366}" type="slidenum">
              <a:rPr lang="zh-CN" altLang="en-US" sz="1600" smtClean="0">
                <a:solidFill>
                  <a:srgbClr val="F8F8F8"/>
                </a:solidFill>
                <a:latin typeface="微软雅黑" panose="020B0503020204020204" charset="-122"/>
                <a:ea typeface="微软雅黑" panose="020B0503020204020204" charset="-122"/>
              </a:rPr>
            </a:fld>
            <a:endParaRPr lang="zh-CN" altLang="en-US" sz="1600" dirty="0">
              <a:solidFill>
                <a:srgbClr val="F8F8F8"/>
              </a:solidFill>
              <a:latin typeface="微软雅黑" panose="020B0503020204020204" charset="-122"/>
              <a:ea typeface="微软雅黑" panose="020B0503020204020204" charset="-122"/>
            </a:endParaRPr>
          </a:p>
        </p:txBody>
      </p:sp>
      <p:sp>
        <p:nvSpPr>
          <p:cNvPr id="113" name="Rectangle 9"/>
          <p:cNvSpPr>
            <a:spLocks noChangeArrowheads="1"/>
          </p:cNvSpPr>
          <p:nvPr userDrawn="1"/>
        </p:nvSpPr>
        <p:spPr bwMode="auto">
          <a:xfrm>
            <a:off x="0" y="5019088"/>
            <a:ext cx="9145616" cy="126000"/>
          </a:xfrm>
          <a:prstGeom prst="rect">
            <a:avLst/>
          </a:prstGeom>
          <a:solidFill>
            <a:srgbClr val="0070C0"/>
          </a:solidFill>
          <a:ln>
            <a:noFill/>
          </a:ln>
        </p:spPr>
        <p:txBody>
          <a:bodyPr vert="horz" wrap="square" lIns="91440" tIns="45720" rIns="91440" bIns="45720" numCol="1" anchor="t" anchorCtr="0" compatLnSpc="1"/>
          <a:lstStyle/>
          <a:p>
            <a:endParaRPr lang="zh-CN" altLang="en-US"/>
          </a:p>
        </p:txBody>
      </p:sp>
      <p:grpSp>
        <p:nvGrpSpPr>
          <p:cNvPr id="8" name="Group 5"/>
          <p:cNvGrpSpPr/>
          <p:nvPr userDrawn="1"/>
        </p:nvGrpSpPr>
        <p:grpSpPr>
          <a:xfrm>
            <a:off x="7866084"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grpSp>
      <p:grpSp>
        <p:nvGrpSpPr>
          <p:cNvPr id="11" name="Group 9"/>
          <p:cNvGrpSpPr/>
          <p:nvPr userDrawn="1"/>
        </p:nvGrpSpPr>
        <p:grpSpPr>
          <a:xfrm flipH="1">
            <a:off x="8452374"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grpSp>
      <p:cxnSp>
        <p:nvCxnSpPr>
          <p:cNvPr id="14" name="Straight Connector 3"/>
          <p:cNvCxnSpPr/>
          <p:nvPr userDrawn="1"/>
        </p:nvCxnSpPr>
        <p:spPr>
          <a:xfrm>
            <a:off x="8071374"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98" r:id="rId1"/>
    <p:sldLayoutId id="2147483699"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400"/>
                                        <p:tgtEl>
                                          <p:spTgt spid="109"/>
                                        </p:tgtEl>
                                      </p:cBhvr>
                                    </p:animEffect>
                                    <p:anim calcmode="lin" valueType="num">
                                      <p:cBhvr>
                                        <p:cTn id="13" dur="400" fill="hold"/>
                                        <p:tgtEl>
                                          <p:spTgt spid="109"/>
                                        </p:tgtEl>
                                        <p:attrNameLst>
                                          <p:attrName>ppt_x</p:attrName>
                                        </p:attrNameLst>
                                      </p:cBhvr>
                                      <p:tavLst>
                                        <p:tav tm="0">
                                          <p:val>
                                            <p:strVal val="#ppt_x"/>
                                          </p:val>
                                        </p:tav>
                                        <p:tav tm="100000">
                                          <p:val>
                                            <p:strVal val="#ppt_x"/>
                                          </p:val>
                                        </p:tav>
                                      </p:tavLst>
                                    </p:anim>
                                    <p:anim calcmode="lin" valueType="num">
                                      <p:cBhvr>
                                        <p:cTn id="14" dur="400" fill="hold"/>
                                        <p:tgtEl>
                                          <p:spTgt spid="10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400"/>
                                        <p:tgtEl>
                                          <p:spTgt spid="112"/>
                                        </p:tgtEl>
                                      </p:cBhvr>
                                    </p:animEffect>
                                    <p:anim calcmode="lin" valueType="num">
                                      <p:cBhvr>
                                        <p:cTn id="18" dur="400" fill="hold"/>
                                        <p:tgtEl>
                                          <p:spTgt spid="112"/>
                                        </p:tgtEl>
                                        <p:attrNameLst>
                                          <p:attrName>ppt_x</p:attrName>
                                        </p:attrNameLst>
                                      </p:cBhvr>
                                      <p:tavLst>
                                        <p:tav tm="0">
                                          <p:val>
                                            <p:strVal val="#ppt_x"/>
                                          </p:val>
                                        </p:tav>
                                        <p:tav tm="100000">
                                          <p:val>
                                            <p:strVal val="#ppt_x"/>
                                          </p:val>
                                        </p:tav>
                                      </p:tavLst>
                                    </p:anim>
                                    <p:anim calcmode="lin" valueType="num">
                                      <p:cBhvr>
                                        <p:cTn id="19" dur="400" fill="hold"/>
                                        <p:tgtEl>
                                          <p:spTgt spid="1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bldLvl="0" animBg="1"/>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4" name="Picture 2" descr="C:\Users\Admin\Desktop\shutterstock_129456278 [转换].jpg"/>
          <p:cNvPicPr>
            <a:picLocks noChangeAspect="1" noChangeArrowheads="1"/>
          </p:cNvPicPr>
          <p:nvPr userDrawn="1"/>
        </p:nvPicPr>
        <p:blipFill rotWithShape="1">
          <a:blip r:embed="rId3"/>
          <a:srcRect l="3609" t="9576" r="3609" b="9990"/>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grpSp>
        <p:nvGrpSpPr>
          <p:cNvPr id="109" name="组合 108"/>
          <p:cNvGrpSpPr/>
          <p:nvPr userDrawn="1"/>
        </p:nvGrpSpPr>
        <p:grpSpPr>
          <a:xfrm>
            <a:off x="8320663" y="1"/>
            <a:ext cx="427552" cy="538163"/>
            <a:chOff x="11096625" y="0"/>
            <a:chExt cx="457200" cy="538163"/>
          </a:xfrm>
          <a:solidFill>
            <a:srgbClr val="0070C0"/>
          </a:solidFill>
        </p:grpSpPr>
        <p:sp>
          <p:nvSpPr>
            <p:cNvPr id="110" name="Freeform 5"/>
            <p:cNvSpPr/>
            <p:nvPr userDrawn="1"/>
          </p:nvSpPr>
          <p:spPr bwMode="auto">
            <a:xfrm>
              <a:off x="11109325" y="0"/>
              <a:ext cx="444500" cy="538163"/>
            </a:xfrm>
            <a:custGeom>
              <a:avLst/>
              <a:gdLst>
                <a:gd name="T0" fmla="*/ 564 w 564"/>
                <a:gd name="T1" fmla="*/ 674 h 674"/>
                <a:gd name="T2" fmla="*/ 262 w 564"/>
                <a:gd name="T3" fmla="*/ 540 h 674"/>
                <a:gd name="T4" fmla="*/ 0 w 564"/>
                <a:gd name="T5" fmla="*/ 658 h 674"/>
                <a:gd name="T6" fmla="*/ 0 w 564"/>
                <a:gd name="T7" fmla="*/ 0 h 674"/>
                <a:gd name="T8" fmla="*/ 564 w 564"/>
                <a:gd name="T9" fmla="*/ 0 h 674"/>
                <a:gd name="T10" fmla="*/ 564 w 564"/>
                <a:gd name="T11" fmla="*/ 674 h 674"/>
              </a:gdLst>
              <a:ahLst/>
              <a:cxnLst>
                <a:cxn ang="0">
                  <a:pos x="T0" y="T1"/>
                </a:cxn>
                <a:cxn ang="0">
                  <a:pos x="T2" y="T3"/>
                </a:cxn>
                <a:cxn ang="0">
                  <a:pos x="T4" y="T5"/>
                </a:cxn>
                <a:cxn ang="0">
                  <a:pos x="T6" y="T7"/>
                </a:cxn>
                <a:cxn ang="0">
                  <a:pos x="T8" y="T9"/>
                </a:cxn>
                <a:cxn ang="0">
                  <a:pos x="T10" y="T11"/>
                </a:cxn>
              </a:cxnLst>
              <a:rect l="0" t="0" r="r" b="b"/>
              <a:pathLst>
                <a:path w="564" h="674">
                  <a:moveTo>
                    <a:pt x="564" y="674"/>
                  </a:moveTo>
                  <a:lnTo>
                    <a:pt x="262" y="540"/>
                  </a:lnTo>
                  <a:lnTo>
                    <a:pt x="0" y="658"/>
                  </a:lnTo>
                  <a:lnTo>
                    <a:pt x="0" y="0"/>
                  </a:lnTo>
                  <a:lnTo>
                    <a:pt x="564" y="0"/>
                  </a:lnTo>
                  <a:lnTo>
                    <a:pt x="564" y="67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sp>
          <p:nvSpPr>
            <p:cNvPr id="111" name="Freeform 6"/>
            <p:cNvSpPr/>
            <p:nvPr userDrawn="1"/>
          </p:nvSpPr>
          <p:spPr bwMode="auto">
            <a:xfrm>
              <a:off x="11096625" y="0"/>
              <a:ext cx="442913" cy="514350"/>
            </a:xfrm>
            <a:custGeom>
              <a:avLst/>
              <a:gdLst>
                <a:gd name="T0" fmla="*/ 564 w 564"/>
                <a:gd name="T1" fmla="*/ 644 h 644"/>
                <a:gd name="T2" fmla="*/ 279 w 564"/>
                <a:gd name="T3" fmla="*/ 522 h 644"/>
                <a:gd name="T4" fmla="*/ 0 w 564"/>
                <a:gd name="T5" fmla="*/ 644 h 644"/>
                <a:gd name="T6" fmla="*/ 0 w 564"/>
                <a:gd name="T7" fmla="*/ 0 h 644"/>
                <a:gd name="T8" fmla="*/ 564 w 564"/>
                <a:gd name="T9" fmla="*/ 0 h 644"/>
                <a:gd name="T10" fmla="*/ 564 w 564"/>
                <a:gd name="T11" fmla="*/ 644 h 644"/>
              </a:gdLst>
              <a:ahLst/>
              <a:cxnLst>
                <a:cxn ang="0">
                  <a:pos x="T0" y="T1"/>
                </a:cxn>
                <a:cxn ang="0">
                  <a:pos x="T2" y="T3"/>
                </a:cxn>
                <a:cxn ang="0">
                  <a:pos x="T4" y="T5"/>
                </a:cxn>
                <a:cxn ang="0">
                  <a:pos x="T6" y="T7"/>
                </a:cxn>
                <a:cxn ang="0">
                  <a:pos x="T8" y="T9"/>
                </a:cxn>
                <a:cxn ang="0">
                  <a:pos x="T10" y="T11"/>
                </a:cxn>
              </a:cxnLst>
              <a:rect l="0" t="0" r="r" b="b"/>
              <a:pathLst>
                <a:path w="564" h="644">
                  <a:moveTo>
                    <a:pt x="564" y="644"/>
                  </a:moveTo>
                  <a:lnTo>
                    <a:pt x="279" y="522"/>
                  </a:lnTo>
                  <a:lnTo>
                    <a:pt x="0" y="644"/>
                  </a:lnTo>
                  <a:lnTo>
                    <a:pt x="0" y="0"/>
                  </a:lnTo>
                  <a:lnTo>
                    <a:pt x="564" y="0"/>
                  </a:lnTo>
                  <a:lnTo>
                    <a:pt x="564" y="64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grpSp>
      <p:sp>
        <p:nvSpPr>
          <p:cNvPr id="112" name="TextBox 111"/>
          <p:cNvSpPr txBox="1"/>
          <p:nvPr userDrawn="1"/>
        </p:nvSpPr>
        <p:spPr>
          <a:xfrm>
            <a:off x="8287393" y="87898"/>
            <a:ext cx="485496" cy="338554"/>
          </a:xfrm>
          <a:prstGeom prst="rect">
            <a:avLst/>
          </a:prstGeom>
          <a:noFill/>
        </p:spPr>
        <p:txBody>
          <a:bodyPr wrap="square" rtlCol="0">
            <a:spAutoFit/>
          </a:bodyPr>
          <a:lstStyle/>
          <a:p>
            <a:pPr algn="ctr"/>
            <a:fld id="{E33E7C02-82D1-42DA-AA8B-2AEC9E450366}" type="slidenum">
              <a:rPr lang="zh-CN" altLang="en-US" sz="1600" smtClean="0">
                <a:solidFill>
                  <a:srgbClr val="F8F8F8"/>
                </a:solidFill>
                <a:latin typeface="微软雅黑" panose="020B0503020204020204" charset="-122"/>
                <a:ea typeface="微软雅黑" panose="020B0503020204020204" charset="-122"/>
              </a:rPr>
            </a:fld>
            <a:endParaRPr lang="zh-CN" altLang="en-US" sz="1600" dirty="0" smtClean="0">
              <a:solidFill>
                <a:srgbClr val="F8F8F8"/>
              </a:solidFill>
              <a:latin typeface="微软雅黑" panose="020B0503020204020204" charset="-122"/>
              <a:ea typeface="微软雅黑" panose="020B0503020204020204" charset="-122"/>
            </a:endParaRPr>
          </a:p>
        </p:txBody>
      </p:sp>
      <p:sp>
        <p:nvSpPr>
          <p:cNvPr id="113" name="Rectangle 9"/>
          <p:cNvSpPr>
            <a:spLocks noChangeArrowheads="1"/>
          </p:cNvSpPr>
          <p:nvPr userDrawn="1"/>
        </p:nvSpPr>
        <p:spPr bwMode="auto">
          <a:xfrm>
            <a:off x="0" y="5019088"/>
            <a:ext cx="9145616" cy="126000"/>
          </a:xfrm>
          <a:prstGeom prst="rect">
            <a:avLst/>
          </a:prstGeom>
          <a:solidFill>
            <a:srgbClr val="0070C0"/>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8" name="Group 5"/>
          <p:cNvGrpSpPr/>
          <p:nvPr userDrawn="1"/>
        </p:nvGrpSpPr>
        <p:grpSpPr>
          <a:xfrm>
            <a:off x="7866084"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grpSp>
        <p:nvGrpSpPr>
          <p:cNvPr id="11" name="Group 9"/>
          <p:cNvGrpSpPr/>
          <p:nvPr userDrawn="1"/>
        </p:nvGrpSpPr>
        <p:grpSpPr>
          <a:xfrm flipH="1">
            <a:off x="8452374"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cxnSp>
        <p:nvCxnSpPr>
          <p:cNvPr id="14" name="Straight Connector 3"/>
          <p:cNvCxnSpPr/>
          <p:nvPr userDrawn="1"/>
        </p:nvCxnSpPr>
        <p:spPr>
          <a:xfrm>
            <a:off x="8071374"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01" r:id="rId1"/>
    <p:sldLayoutId id="2147483702"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400"/>
                                        <p:tgtEl>
                                          <p:spTgt spid="109"/>
                                        </p:tgtEl>
                                      </p:cBhvr>
                                    </p:animEffect>
                                    <p:anim calcmode="lin" valueType="num">
                                      <p:cBhvr>
                                        <p:cTn id="13" dur="400" fill="hold"/>
                                        <p:tgtEl>
                                          <p:spTgt spid="109"/>
                                        </p:tgtEl>
                                        <p:attrNameLst>
                                          <p:attrName>ppt_x</p:attrName>
                                        </p:attrNameLst>
                                      </p:cBhvr>
                                      <p:tavLst>
                                        <p:tav tm="0">
                                          <p:val>
                                            <p:strVal val="#ppt_x"/>
                                          </p:val>
                                        </p:tav>
                                        <p:tav tm="100000">
                                          <p:val>
                                            <p:strVal val="#ppt_x"/>
                                          </p:val>
                                        </p:tav>
                                      </p:tavLst>
                                    </p:anim>
                                    <p:anim calcmode="lin" valueType="num">
                                      <p:cBhvr>
                                        <p:cTn id="14" dur="400" fill="hold"/>
                                        <p:tgtEl>
                                          <p:spTgt spid="10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400"/>
                                        <p:tgtEl>
                                          <p:spTgt spid="112"/>
                                        </p:tgtEl>
                                      </p:cBhvr>
                                    </p:animEffect>
                                    <p:anim calcmode="lin" valueType="num">
                                      <p:cBhvr>
                                        <p:cTn id="18" dur="400" fill="hold"/>
                                        <p:tgtEl>
                                          <p:spTgt spid="112"/>
                                        </p:tgtEl>
                                        <p:attrNameLst>
                                          <p:attrName>ppt_x</p:attrName>
                                        </p:attrNameLst>
                                      </p:cBhvr>
                                      <p:tavLst>
                                        <p:tav tm="0">
                                          <p:val>
                                            <p:strVal val="#ppt_x"/>
                                          </p:val>
                                        </p:tav>
                                        <p:tav tm="100000">
                                          <p:val>
                                            <p:strVal val="#ppt_x"/>
                                          </p:val>
                                        </p:tav>
                                      </p:tavLst>
                                    </p:anim>
                                    <p:anim calcmode="lin" valueType="num">
                                      <p:cBhvr>
                                        <p:cTn id="19" dur="400" fill="hold"/>
                                        <p:tgtEl>
                                          <p:spTgt spid="1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bldLvl="0" animBg="1"/>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2" descr="C:\Users\Admin\Desktop\shutterstock_129456278 [转换].jpg"/>
          <p:cNvPicPr>
            <a:picLocks noChangeAspect="1" noChangeArrowheads="1"/>
          </p:cNvPicPr>
          <p:nvPr userDrawn="1"/>
        </p:nvPicPr>
        <p:blipFill rotWithShape="1">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l="3609" t="9576" r="3609" b="9990"/>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1"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4" name="Picture 2" descr="C:\Users\Admin\Desktop\shutterstock_129456278 [转换].jpg"/>
          <p:cNvPicPr>
            <a:picLocks noChangeAspect="1" noChangeArrowheads="1"/>
          </p:cNvPicPr>
          <p:nvPr userDrawn="1"/>
        </p:nvPicPr>
        <p:blipFill rotWithShape="1">
          <a:blip r:embed="rId3"/>
          <a:srcRect l="3609" t="9576" r="3609" b="9990"/>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grpSp>
        <p:nvGrpSpPr>
          <p:cNvPr id="109" name="组合 108"/>
          <p:cNvGrpSpPr/>
          <p:nvPr userDrawn="1"/>
        </p:nvGrpSpPr>
        <p:grpSpPr>
          <a:xfrm>
            <a:off x="8320663" y="1"/>
            <a:ext cx="427552" cy="538163"/>
            <a:chOff x="11096625" y="0"/>
            <a:chExt cx="457200" cy="538163"/>
          </a:xfrm>
          <a:solidFill>
            <a:srgbClr val="0070C0"/>
          </a:solidFill>
        </p:grpSpPr>
        <p:sp>
          <p:nvSpPr>
            <p:cNvPr id="110" name="Freeform 5"/>
            <p:cNvSpPr/>
            <p:nvPr userDrawn="1"/>
          </p:nvSpPr>
          <p:spPr bwMode="auto">
            <a:xfrm>
              <a:off x="11109325" y="0"/>
              <a:ext cx="444500" cy="538163"/>
            </a:xfrm>
            <a:custGeom>
              <a:avLst/>
              <a:gdLst>
                <a:gd name="T0" fmla="*/ 564 w 564"/>
                <a:gd name="T1" fmla="*/ 674 h 674"/>
                <a:gd name="T2" fmla="*/ 262 w 564"/>
                <a:gd name="T3" fmla="*/ 540 h 674"/>
                <a:gd name="T4" fmla="*/ 0 w 564"/>
                <a:gd name="T5" fmla="*/ 658 h 674"/>
                <a:gd name="T6" fmla="*/ 0 w 564"/>
                <a:gd name="T7" fmla="*/ 0 h 674"/>
                <a:gd name="T8" fmla="*/ 564 w 564"/>
                <a:gd name="T9" fmla="*/ 0 h 674"/>
                <a:gd name="T10" fmla="*/ 564 w 564"/>
                <a:gd name="T11" fmla="*/ 674 h 674"/>
              </a:gdLst>
              <a:ahLst/>
              <a:cxnLst>
                <a:cxn ang="0">
                  <a:pos x="T0" y="T1"/>
                </a:cxn>
                <a:cxn ang="0">
                  <a:pos x="T2" y="T3"/>
                </a:cxn>
                <a:cxn ang="0">
                  <a:pos x="T4" y="T5"/>
                </a:cxn>
                <a:cxn ang="0">
                  <a:pos x="T6" y="T7"/>
                </a:cxn>
                <a:cxn ang="0">
                  <a:pos x="T8" y="T9"/>
                </a:cxn>
                <a:cxn ang="0">
                  <a:pos x="T10" y="T11"/>
                </a:cxn>
              </a:cxnLst>
              <a:rect l="0" t="0" r="r" b="b"/>
              <a:pathLst>
                <a:path w="564" h="674">
                  <a:moveTo>
                    <a:pt x="564" y="674"/>
                  </a:moveTo>
                  <a:lnTo>
                    <a:pt x="262" y="540"/>
                  </a:lnTo>
                  <a:lnTo>
                    <a:pt x="0" y="658"/>
                  </a:lnTo>
                  <a:lnTo>
                    <a:pt x="0" y="0"/>
                  </a:lnTo>
                  <a:lnTo>
                    <a:pt x="564" y="0"/>
                  </a:lnTo>
                  <a:lnTo>
                    <a:pt x="564" y="67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sp>
          <p:nvSpPr>
            <p:cNvPr id="111" name="Freeform 6"/>
            <p:cNvSpPr/>
            <p:nvPr userDrawn="1"/>
          </p:nvSpPr>
          <p:spPr bwMode="auto">
            <a:xfrm>
              <a:off x="11096625" y="0"/>
              <a:ext cx="442913" cy="514350"/>
            </a:xfrm>
            <a:custGeom>
              <a:avLst/>
              <a:gdLst>
                <a:gd name="T0" fmla="*/ 564 w 564"/>
                <a:gd name="T1" fmla="*/ 644 h 644"/>
                <a:gd name="T2" fmla="*/ 279 w 564"/>
                <a:gd name="T3" fmla="*/ 522 h 644"/>
                <a:gd name="T4" fmla="*/ 0 w 564"/>
                <a:gd name="T5" fmla="*/ 644 h 644"/>
                <a:gd name="T6" fmla="*/ 0 w 564"/>
                <a:gd name="T7" fmla="*/ 0 h 644"/>
                <a:gd name="T8" fmla="*/ 564 w 564"/>
                <a:gd name="T9" fmla="*/ 0 h 644"/>
                <a:gd name="T10" fmla="*/ 564 w 564"/>
                <a:gd name="T11" fmla="*/ 644 h 644"/>
              </a:gdLst>
              <a:ahLst/>
              <a:cxnLst>
                <a:cxn ang="0">
                  <a:pos x="T0" y="T1"/>
                </a:cxn>
                <a:cxn ang="0">
                  <a:pos x="T2" y="T3"/>
                </a:cxn>
                <a:cxn ang="0">
                  <a:pos x="T4" y="T5"/>
                </a:cxn>
                <a:cxn ang="0">
                  <a:pos x="T6" y="T7"/>
                </a:cxn>
                <a:cxn ang="0">
                  <a:pos x="T8" y="T9"/>
                </a:cxn>
                <a:cxn ang="0">
                  <a:pos x="T10" y="T11"/>
                </a:cxn>
              </a:cxnLst>
              <a:rect l="0" t="0" r="r" b="b"/>
              <a:pathLst>
                <a:path w="564" h="644">
                  <a:moveTo>
                    <a:pt x="564" y="644"/>
                  </a:moveTo>
                  <a:lnTo>
                    <a:pt x="279" y="522"/>
                  </a:lnTo>
                  <a:lnTo>
                    <a:pt x="0" y="644"/>
                  </a:lnTo>
                  <a:lnTo>
                    <a:pt x="0" y="0"/>
                  </a:lnTo>
                  <a:lnTo>
                    <a:pt x="564" y="0"/>
                  </a:lnTo>
                  <a:lnTo>
                    <a:pt x="564" y="64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grpSp>
      <p:sp>
        <p:nvSpPr>
          <p:cNvPr id="112" name="TextBox 111"/>
          <p:cNvSpPr txBox="1"/>
          <p:nvPr userDrawn="1"/>
        </p:nvSpPr>
        <p:spPr>
          <a:xfrm>
            <a:off x="8287393" y="87898"/>
            <a:ext cx="485496" cy="338554"/>
          </a:xfrm>
          <a:prstGeom prst="rect">
            <a:avLst/>
          </a:prstGeom>
          <a:noFill/>
        </p:spPr>
        <p:txBody>
          <a:bodyPr wrap="square" rtlCol="0">
            <a:spAutoFit/>
          </a:bodyPr>
          <a:lstStyle/>
          <a:p>
            <a:pPr algn="ctr"/>
            <a:fld id="{E33E7C02-82D1-42DA-AA8B-2AEC9E450366}" type="slidenum">
              <a:rPr lang="zh-CN" altLang="en-US" sz="1600" smtClean="0">
                <a:solidFill>
                  <a:srgbClr val="F8F8F8"/>
                </a:solidFill>
                <a:latin typeface="微软雅黑" panose="020B0503020204020204" charset="-122"/>
                <a:ea typeface="微软雅黑" panose="020B0503020204020204" charset="-122"/>
              </a:rPr>
            </a:fld>
            <a:endParaRPr lang="zh-CN" altLang="en-US" sz="1600" dirty="0" smtClean="0">
              <a:solidFill>
                <a:srgbClr val="F8F8F8"/>
              </a:solidFill>
              <a:latin typeface="微软雅黑" panose="020B0503020204020204" charset="-122"/>
              <a:ea typeface="微软雅黑" panose="020B0503020204020204" charset="-122"/>
            </a:endParaRPr>
          </a:p>
        </p:txBody>
      </p:sp>
      <p:sp>
        <p:nvSpPr>
          <p:cNvPr id="113" name="Rectangle 9"/>
          <p:cNvSpPr>
            <a:spLocks noChangeArrowheads="1"/>
          </p:cNvSpPr>
          <p:nvPr userDrawn="1"/>
        </p:nvSpPr>
        <p:spPr bwMode="auto">
          <a:xfrm>
            <a:off x="0" y="5019088"/>
            <a:ext cx="9145616" cy="126000"/>
          </a:xfrm>
          <a:prstGeom prst="rect">
            <a:avLst/>
          </a:prstGeom>
          <a:solidFill>
            <a:srgbClr val="0070C0"/>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8" name="Group 5"/>
          <p:cNvGrpSpPr/>
          <p:nvPr userDrawn="1"/>
        </p:nvGrpSpPr>
        <p:grpSpPr>
          <a:xfrm>
            <a:off x="7866084"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grpSp>
        <p:nvGrpSpPr>
          <p:cNvPr id="11" name="Group 9"/>
          <p:cNvGrpSpPr/>
          <p:nvPr userDrawn="1"/>
        </p:nvGrpSpPr>
        <p:grpSpPr>
          <a:xfrm flipH="1">
            <a:off x="8452374"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cxnSp>
        <p:nvCxnSpPr>
          <p:cNvPr id="14" name="Straight Connector 3"/>
          <p:cNvCxnSpPr/>
          <p:nvPr userDrawn="1"/>
        </p:nvCxnSpPr>
        <p:spPr>
          <a:xfrm>
            <a:off x="8071374"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04" r:id="rId1"/>
    <p:sldLayoutId id="2147483705"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400"/>
                                        <p:tgtEl>
                                          <p:spTgt spid="109"/>
                                        </p:tgtEl>
                                      </p:cBhvr>
                                    </p:animEffect>
                                    <p:anim calcmode="lin" valueType="num">
                                      <p:cBhvr>
                                        <p:cTn id="13" dur="400" fill="hold"/>
                                        <p:tgtEl>
                                          <p:spTgt spid="109"/>
                                        </p:tgtEl>
                                        <p:attrNameLst>
                                          <p:attrName>ppt_x</p:attrName>
                                        </p:attrNameLst>
                                      </p:cBhvr>
                                      <p:tavLst>
                                        <p:tav tm="0">
                                          <p:val>
                                            <p:strVal val="#ppt_x"/>
                                          </p:val>
                                        </p:tav>
                                        <p:tav tm="100000">
                                          <p:val>
                                            <p:strVal val="#ppt_x"/>
                                          </p:val>
                                        </p:tav>
                                      </p:tavLst>
                                    </p:anim>
                                    <p:anim calcmode="lin" valueType="num">
                                      <p:cBhvr>
                                        <p:cTn id="14" dur="400" fill="hold"/>
                                        <p:tgtEl>
                                          <p:spTgt spid="10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400"/>
                                        <p:tgtEl>
                                          <p:spTgt spid="112"/>
                                        </p:tgtEl>
                                      </p:cBhvr>
                                    </p:animEffect>
                                    <p:anim calcmode="lin" valueType="num">
                                      <p:cBhvr>
                                        <p:cTn id="18" dur="400" fill="hold"/>
                                        <p:tgtEl>
                                          <p:spTgt spid="112"/>
                                        </p:tgtEl>
                                        <p:attrNameLst>
                                          <p:attrName>ppt_x</p:attrName>
                                        </p:attrNameLst>
                                      </p:cBhvr>
                                      <p:tavLst>
                                        <p:tav tm="0">
                                          <p:val>
                                            <p:strVal val="#ppt_x"/>
                                          </p:val>
                                        </p:tav>
                                        <p:tav tm="100000">
                                          <p:val>
                                            <p:strVal val="#ppt_x"/>
                                          </p:val>
                                        </p:tav>
                                      </p:tavLst>
                                    </p:anim>
                                    <p:anim calcmode="lin" valueType="num">
                                      <p:cBhvr>
                                        <p:cTn id="19" dur="400" fill="hold"/>
                                        <p:tgtEl>
                                          <p:spTgt spid="1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bldLvl="0" animBg="1"/>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4" name="Picture 2" descr="C:\Users\Admin\Desktop\shutterstock_129456278 [转换].jpg"/>
          <p:cNvPicPr>
            <a:picLocks noChangeAspect="1" noChangeArrowheads="1"/>
          </p:cNvPicPr>
          <p:nvPr userDrawn="1"/>
        </p:nvPicPr>
        <p:blipFill rotWithShape="1">
          <a:blip r:embed="rId3"/>
          <a:srcRect l="3609" t="9576" r="3609" b="9990"/>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grpSp>
        <p:nvGrpSpPr>
          <p:cNvPr id="109" name="组合 108"/>
          <p:cNvGrpSpPr/>
          <p:nvPr userDrawn="1"/>
        </p:nvGrpSpPr>
        <p:grpSpPr>
          <a:xfrm>
            <a:off x="8320663" y="1"/>
            <a:ext cx="427552" cy="538163"/>
            <a:chOff x="11096625" y="0"/>
            <a:chExt cx="457200" cy="538163"/>
          </a:xfrm>
          <a:solidFill>
            <a:srgbClr val="0070C0"/>
          </a:solidFill>
        </p:grpSpPr>
        <p:sp>
          <p:nvSpPr>
            <p:cNvPr id="110" name="Freeform 5"/>
            <p:cNvSpPr/>
            <p:nvPr userDrawn="1"/>
          </p:nvSpPr>
          <p:spPr bwMode="auto">
            <a:xfrm>
              <a:off x="11109325" y="0"/>
              <a:ext cx="444500" cy="538163"/>
            </a:xfrm>
            <a:custGeom>
              <a:avLst/>
              <a:gdLst>
                <a:gd name="T0" fmla="*/ 564 w 564"/>
                <a:gd name="T1" fmla="*/ 674 h 674"/>
                <a:gd name="T2" fmla="*/ 262 w 564"/>
                <a:gd name="T3" fmla="*/ 540 h 674"/>
                <a:gd name="T4" fmla="*/ 0 w 564"/>
                <a:gd name="T5" fmla="*/ 658 h 674"/>
                <a:gd name="T6" fmla="*/ 0 w 564"/>
                <a:gd name="T7" fmla="*/ 0 h 674"/>
                <a:gd name="T8" fmla="*/ 564 w 564"/>
                <a:gd name="T9" fmla="*/ 0 h 674"/>
                <a:gd name="T10" fmla="*/ 564 w 564"/>
                <a:gd name="T11" fmla="*/ 674 h 674"/>
              </a:gdLst>
              <a:ahLst/>
              <a:cxnLst>
                <a:cxn ang="0">
                  <a:pos x="T0" y="T1"/>
                </a:cxn>
                <a:cxn ang="0">
                  <a:pos x="T2" y="T3"/>
                </a:cxn>
                <a:cxn ang="0">
                  <a:pos x="T4" y="T5"/>
                </a:cxn>
                <a:cxn ang="0">
                  <a:pos x="T6" y="T7"/>
                </a:cxn>
                <a:cxn ang="0">
                  <a:pos x="T8" y="T9"/>
                </a:cxn>
                <a:cxn ang="0">
                  <a:pos x="T10" y="T11"/>
                </a:cxn>
              </a:cxnLst>
              <a:rect l="0" t="0" r="r" b="b"/>
              <a:pathLst>
                <a:path w="564" h="674">
                  <a:moveTo>
                    <a:pt x="564" y="674"/>
                  </a:moveTo>
                  <a:lnTo>
                    <a:pt x="262" y="540"/>
                  </a:lnTo>
                  <a:lnTo>
                    <a:pt x="0" y="658"/>
                  </a:lnTo>
                  <a:lnTo>
                    <a:pt x="0" y="0"/>
                  </a:lnTo>
                  <a:lnTo>
                    <a:pt x="564" y="0"/>
                  </a:lnTo>
                  <a:lnTo>
                    <a:pt x="564" y="67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sp>
          <p:nvSpPr>
            <p:cNvPr id="111" name="Freeform 6"/>
            <p:cNvSpPr/>
            <p:nvPr userDrawn="1"/>
          </p:nvSpPr>
          <p:spPr bwMode="auto">
            <a:xfrm>
              <a:off x="11096625" y="0"/>
              <a:ext cx="442913" cy="514350"/>
            </a:xfrm>
            <a:custGeom>
              <a:avLst/>
              <a:gdLst>
                <a:gd name="T0" fmla="*/ 564 w 564"/>
                <a:gd name="T1" fmla="*/ 644 h 644"/>
                <a:gd name="T2" fmla="*/ 279 w 564"/>
                <a:gd name="T3" fmla="*/ 522 h 644"/>
                <a:gd name="T4" fmla="*/ 0 w 564"/>
                <a:gd name="T5" fmla="*/ 644 h 644"/>
                <a:gd name="T6" fmla="*/ 0 w 564"/>
                <a:gd name="T7" fmla="*/ 0 h 644"/>
                <a:gd name="T8" fmla="*/ 564 w 564"/>
                <a:gd name="T9" fmla="*/ 0 h 644"/>
                <a:gd name="T10" fmla="*/ 564 w 564"/>
                <a:gd name="T11" fmla="*/ 644 h 644"/>
              </a:gdLst>
              <a:ahLst/>
              <a:cxnLst>
                <a:cxn ang="0">
                  <a:pos x="T0" y="T1"/>
                </a:cxn>
                <a:cxn ang="0">
                  <a:pos x="T2" y="T3"/>
                </a:cxn>
                <a:cxn ang="0">
                  <a:pos x="T4" y="T5"/>
                </a:cxn>
                <a:cxn ang="0">
                  <a:pos x="T6" y="T7"/>
                </a:cxn>
                <a:cxn ang="0">
                  <a:pos x="T8" y="T9"/>
                </a:cxn>
                <a:cxn ang="0">
                  <a:pos x="T10" y="T11"/>
                </a:cxn>
              </a:cxnLst>
              <a:rect l="0" t="0" r="r" b="b"/>
              <a:pathLst>
                <a:path w="564" h="644">
                  <a:moveTo>
                    <a:pt x="564" y="644"/>
                  </a:moveTo>
                  <a:lnTo>
                    <a:pt x="279" y="522"/>
                  </a:lnTo>
                  <a:lnTo>
                    <a:pt x="0" y="644"/>
                  </a:lnTo>
                  <a:lnTo>
                    <a:pt x="0" y="0"/>
                  </a:lnTo>
                  <a:lnTo>
                    <a:pt x="564" y="0"/>
                  </a:lnTo>
                  <a:lnTo>
                    <a:pt x="564" y="64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grpSp>
      <p:sp>
        <p:nvSpPr>
          <p:cNvPr id="112" name="TextBox 111"/>
          <p:cNvSpPr txBox="1"/>
          <p:nvPr userDrawn="1"/>
        </p:nvSpPr>
        <p:spPr>
          <a:xfrm>
            <a:off x="8287393" y="87898"/>
            <a:ext cx="485496" cy="338554"/>
          </a:xfrm>
          <a:prstGeom prst="rect">
            <a:avLst/>
          </a:prstGeom>
          <a:noFill/>
        </p:spPr>
        <p:txBody>
          <a:bodyPr wrap="square" rtlCol="0">
            <a:spAutoFit/>
          </a:bodyPr>
          <a:lstStyle/>
          <a:p>
            <a:pPr algn="ctr"/>
            <a:fld id="{E33E7C02-82D1-42DA-AA8B-2AEC9E450366}" type="slidenum">
              <a:rPr lang="zh-CN" altLang="en-US" sz="1600" smtClean="0">
                <a:solidFill>
                  <a:srgbClr val="F8F8F8"/>
                </a:solidFill>
                <a:latin typeface="微软雅黑" panose="020B0503020204020204" charset="-122"/>
                <a:ea typeface="微软雅黑" panose="020B0503020204020204" charset="-122"/>
              </a:rPr>
            </a:fld>
            <a:endParaRPr lang="zh-CN" altLang="en-US" sz="1600" dirty="0" smtClean="0">
              <a:solidFill>
                <a:srgbClr val="F8F8F8"/>
              </a:solidFill>
              <a:latin typeface="微软雅黑" panose="020B0503020204020204" charset="-122"/>
              <a:ea typeface="微软雅黑" panose="020B0503020204020204" charset="-122"/>
            </a:endParaRPr>
          </a:p>
        </p:txBody>
      </p:sp>
      <p:sp>
        <p:nvSpPr>
          <p:cNvPr id="113" name="Rectangle 9"/>
          <p:cNvSpPr>
            <a:spLocks noChangeArrowheads="1"/>
          </p:cNvSpPr>
          <p:nvPr userDrawn="1"/>
        </p:nvSpPr>
        <p:spPr bwMode="auto">
          <a:xfrm>
            <a:off x="0" y="5019088"/>
            <a:ext cx="9145616" cy="126000"/>
          </a:xfrm>
          <a:prstGeom prst="rect">
            <a:avLst/>
          </a:prstGeom>
          <a:solidFill>
            <a:srgbClr val="0070C0"/>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8" name="Group 5"/>
          <p:cNvGrpSpPr/>
          <p:nvPr userDrawn="1"/>
        </p:nvGrpSpPr>
        <p:grpSpPr>
          <a:xfrm>
            <a:off x="7866084"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grpSp>
        <p:nvGrpSpPr>
          <p:cNvPr id="11" name="Group 9"/>
          <p:cNvGrpSpPr/>
          <p:nvPr userDrawn="1"/>
        </p:nvGrpSpPr>
        <p:grpSpPr>
          <a:xfrm flipH="1">
            <a:off x="8452374"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cxnSp>
        <p:nvCxnSpPr>
          <p:cNvPr id="14" name="Straight Connector 3"/>
          <p:cNvCxnSpPr/>
          <p:nvPr userDrawn="1"/>
        </p:nvCxnSpPr>
        <p:spPr>
          <a:xfrm>
            <a:off x="8071374"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07" r:id="rId1"/>
    <p:sldLayoutId id="2147483708"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400"/>
                                        <p:tgtEl>
                                          <p:spTgt spid="109"/>
                                        </p:tgtEl>
                                      </p:cBhvr>
                                    </p:animEffect>
                                    <p:anim calcmode="lin" valueType="num">
                                      <p:cBhvr>
                                        <p:cTn id="13" dur="400" fill="hold"/>
                                        <p:tgtEl>
                                          <p:spTgt spid="109"/>
                                        </p:tgtEl>
                                        <p:attrNameLst>
                                          <p:attrName>ppt_x</p:attrName>
                                        </p:attrNameLst>
                                      </p:cBhvr>
                                      <p:tavLst>
                                        <p:tav tm="0">
                                          <p:val>
                                            <p:strVal val="#ppt_x"/>
                                          </p:val>
                                        </p:tav>
                                        <p:tav tm="100000">
                                          <p:val>
                                            <p:strVal val="#ppt_x"/>
                                          </p:val>
                                        </p:tav>
                                      </p:tavLst>
                                    </p:anim>
                                    <p:anim calcmode="lin" valueType="num">
                                      <p:cBhvr>
                                        <p:cTn id="14" dur="400" fill="hold"/>
                                        <p:tgtEl>
                                          <p:spTgt spid="10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400"/>
                                        <p:tgtEl>
                                          <p:spTgt spid="112"/>
                                        </p:tgtEl>
                                      </p:cBhvr>
                                    </p:animEffect>
                                    <p:anim calcmode="lin" valueType="num">
                                      <p:cBhvr>
                                        <p:cTn id="18" dur="400" fill="hold"/>
                                        <p:tgtEl>
                                          <p:spTgt spid="112"/>
                                        </p:tgtEl>
                                        <p:attrNameLst>
                                          <p:attrName>ppt_x</p:attrName>
                                        </p:attrNameLst>
                                      </p:cBhvr>
                                      <p:tavLst>
                                        <p:tav tm="0">
                                          <p:val>
                                            <p:strVal val="#ppt_x"/>
                                          </p:val>
                                        </p:tav>
                                        <p:tav tm="100000">
                                          <p:val>
                                            <p:strVal val="#ppt_x"/>
                                          </p:val>
                                        </p:tav>
                                      </p:tavLst>
                                    </p:anim>
                                    <p:anim calcmode="lin" valueType="num">
                                      <p:cBhvr>
                                        <p:cTn id="19" dur="400" fill="hold"/>
                                        <p:tgtEl>
                                          <p:spTgt spid="1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bldLvl="0" animBg="1"/>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4" name="Picture 2" descr="C:\Users\Admin\Desktop\shutterstock_129456278 [转换].jpg"/>
          <p:cNvPicPr>
            <a:picLocks noChangeAspect="1" noChangeArrowheads="1"/>
          </p:cNvPicPr>
          <p:nvPr userDrawn="1"/>
        </p:nvPicPr>
        <p:blipFill rotWithShape="1">
          <a:blip r:embed="rId3"/>
          <a:srcRect l="3609" t="9576" r="3609" b="9990"/>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grpSp>
        <p:nvGrpSpPr>
          <p:cNvPr id="109" name="组合 108"/>
          <p:cNvGrpSpPr/>
          <p:nvPr userDrawn="1"/>
        </p:nvGrpSpPr>
        <p:grpSpPr>
          <a:xfrm>
            <a:off x="8320663" y="1"/>
            <a:ext cx="427552" cy="538163"/>
            <a:chOff x="11096625" y="0"/>
            <a:chExt cx="457200" cy="538163"/>
          </a:xfrm>
          <a:solidFill>
            <a:srgbClr val="0070C0"/>
          </a:solidFill>
        </p:grpSpPr>
        <p:sp>
          <p:nvSpPr>
            <p:cNvPr id="110" name="Freeform 5"/>
            <p:cNvSpPr/>
            <p:nvPr userDrawn="1"/>
          </p:nvSpPr>
          <p:spPr bwMode="auto">
            <a:xfrm>
              <a:off x="11109325" y="0"/>
              <a:ext cx="444500" cy="538163"/>
            </a:xfrm>
            <a:custGeom>
              <a:avLst/>
              <a:gdLst>
                <a:gd name="T0" fmla="*/ 564 w 564"/>
                <a:gd name="T1" fmla="*/ 674 h 674"/>
                <a:gd name="T2" fmla="*/ 262 w 564"/>
                <a:gd name="T3" fmla="*/ 540 h 674"/>
                <a:gd name="T4" fmla="*/ 0 w 564"/>
                <a:gd name="T5" fmla="*/ 658 h 674"/>
                <a:gd name="T6" fmla="*/ 0 w 564"/>
                <a:gd name="T7" fmla="*/ 0 h 674"/>
                <a:gd name="T8" fmla="*/ 564 w 564"/>
                <a:gd name="T9" fmla="*/ 0 h 674"/>
                <a:gd name="T10" fmla="*/ 564 w 564"/>
                <a:gd name="T11" fmla="*/ 674 h 674"/>
              </a:gdLst>
              <a:ahLst/>
              <a:cxnLst>
                <a:cxn ang="0">
                  <a:pos x="T0" y="T1"/>
                </a:cxn>
                <a:cxn ang="0">
                  <a:pos x="T2" y="T3"/>
                </a:cxn>
                <a:cxn ang="0">
                  <a:pos x="T4" y="T5"/>
                </a:cxn>
                <a:cxn ang="0">
                  <a:pos x="T6" y="T7"/>
                </a:cxn>
                <a:cxn ang="0">
                  <a:pos x="T8" y="T9"/>
                </a:cxn>
                <a:cxn ang="0">
                  <a:pos x="T10" y="T11"/>
                </a:cxn>
              </a:cxnLst>
              <a:rect l="0" t="0" r="r" b="b"/>
              <a:pathLst>
                <a:path w="564" h="674">
                  <a:moveTo>
                    <a:pt x="564" y="674"/>
                  </a:moveTo>
                  <a:lnTo>
                    <a:pt x="262" y="540"/>
                  </a:lnTo>
                  <a:lnTo>
                    <a:pt x="0" y="658"/>
                  </a:lnTo>
                  <a:lnTo>
                    <a:pt x="0" y="0"/>
                  </a:lnTo>
                  <a:lnTo>
                    <a:pt x="564" y="0"/>
                  </a:lnTo>
                  <a:lnTo>
                    <a:pt x="564" y="67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sp>
          <p:nvSpPr>
            <p:cNvPr id="111" name="Freeform 6"/>
            <p:cNvSpPr/>
            <p:nvPr userDrawn="1"/>
          </p:nvSpPr>
          <p:spPr bwMode="auto">
            <a:xfrm>
              <a:off x="11096625" y="0"/>
              <a:ext cx="442913" cy="514350"/>
            </a:xfrm>
            <a:custGeom>
              <a:avLst/>
              <a:gdLst>
                <a:gd name="T0" fmla="*/ 564 w 564"/>
                <a:gd name="T1" fmla="*/ 644 h 644"/>
                <a:gd name="T2" fmla="*/ 279 w 564"/>
                <a:gd name="T3" fmla="*/ 522 h 644"/>
                <a:gd name="T4" fmla="*/ 0 w 564"/>
                <a:gd name="T5" fmla="*/ 644 h 644"/>
                <a:gd name="T6" fmla="*/ 0 w 564"/>
                <a:gd name="T7" fmla="*/ 0 h 644"/>
                <a:gd name="T8" fmla="*/ 564 w 564"/>
                <a:gd name="T9" fmla="*/ 0 h 644"/>
                <a:gd name="T10" fmla="*/ 564 w 564"/>
                <a:gd name="T11" fmla="*/ 644 h 644"/>
              </a:gdLst>
              <a:ahLst/>
              <a:cxnLst>
                <a:cxn ang="0">
                  <a:pos x="T0" y="T1"/>
                </a:cxn>
                <a:cxn ang="0">
                  <a:pos x="T2" y="T3"/>
                </a:cxn>
                <a:cxn ang="0">
                  <a:pos x="T4" y="T5"/>
                </a:cxn>
                <a:cxn ang="0">
                  <a:pos x="T6" y="T7"/>
                </a:cxn>
                <a:cxn ang="0">
                  <a:pos x="T8" y="T9"/>
                </a:cxn>
                <a:cxn ang="0">
                  <a:pos x="T10" y="T11"/>
                </a:cxn>
              </a:cxnLst>
              <a:rect l="0" t="0" r="r" b="b"/>
              <a:pathLst>
                <a:path w="564" h="644">
                  <a:moveTo>
                    <a:pt x="564" y="644"/>
                  </a:moveTo>
                  <a:lnTo>
                    <a:pt x="279" y="522"/>
                  </a:lnTo>
                  <a:lnTo>
                    <a:pt x="0" y="644"/>
                  </a:lnTo>
                  <a:lnTo>
                    <a:pt x="0" y="0"/>
                  </a:lnTo>
                  <a:lnTo>
                    <a:pt x="564" y="0"/>
                  </a:lnTo>
                  <a:lnTo>
                    <a:pt x="564" y="64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grpSp>
      <p:sp>
        <p:nvSpPr>
          <p:cNvPr id="112" name="TextBox 111"/>
          <p:cNvSpPr txBox="1"/>
          <p:nvPr userDrawn="1"/>
        </p:nvSpPr>
        <p:spPr>
          <a:xfrm>
            <a:off x="8287393" y="87898"/>
            <a:ext cx="485496" cy="338554"/>
          </a:xfrm>
          <a:prstGeom prst="rect">
            <a:avLst/>
          </a:prstGeom>
          <a:noFill/>
        </p:spPr>
        <p:txBody>
          <a:bodyPr wrap="square" rtlCol="0">
            <a:spAutoFit/>
          </a:bodyPr>
          <a:lstStyle/>
          <a:p>
            <a:pPr algn="ctr"/>
            <a:fld id="{E33E7C02-82D1-42DA-AA8B-2AEC9E450366}" type="slidenum">
              <a:rPr lang="zh-CN" altLang="en-US" sz="1600" smtClean="0">
                <a:solidFill>
                  <a:srgbClr val="F8F8F8"/>
                </a:solidFill>
                <a:latin typeface="微软雅黑" panose="020B0503020204020204" charset="-122"/>
                <a:ea typeface="微软雅黑" panose="020B0503020204020204" charset="-122"/>
              </a:rPr>
            </a:fld>
            <a:endParaRPr lang="zh-CN" altLang="en-US" sz="1600" dirty="0" smtClean="0">
              <a:solidFill>
                <a:srgbClr val="F8F8F8"/>
              </a:solidFill>
              <a:latin typeface="微软雅黑" panose="020B0503020204020204" charset="-122"/>
              <a:ea typeface="微软雅黑" panose="020B0503020204020204" charset="-122"/>
            </a:endParaRPr>
          </a:p>
        </p:txBody>
      </p:sp>
      <p:sp>
        <p:nvSpPr>
          <p:cNvPr id="113" name="Rectangle 9"/>
          <p:cNvSpPr>
            <a:spLocks noChangeArrowheads="1"/>
          </p:cNvSpPr>
          <p:nvPr userDrawn="1"/>
        </p:nvSpPr>
        <p:spPr bwMode="auto">
          <a:xfrm>
            <a:off x="0" y="5019088"/>
            <a:ext cx="9145616" cy="126000"/>
          </a:xfrm>
          <a:prstGeom prst="rect">
            <a:avLst/>
          </a:prstGeom>
          <a:solidFill>
            <a:srgbClr val="0070C0"/>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8" name="Group 5"/>
          <p:cNvGrpSpPr/>
          <p:nvPr userDrawn="1"/>
        </p:nvGrpSpPr>
        <p:grpSpPr>
          <a:xfrm>
            <a:off x="7866084"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grpSp>
        <p:nvGrpSpPr>
          <p:cNvPr id="11" name="Group 9"/>
          <p:cNvGrpSpPr/>
          <p:nvPr userDrawn="1"/>
        </p:nvGrpSpPr>
        <p:grpSpPr>
          <a:xfrm flipH="1">
            <a:off x="8452374"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cxnSp>
        <p:nvCxnSpPr>
          <p:cNvPr id="14" name="Straight Connector 3"/>
          <p:cNvCxnSpPr/>
          <p:nvPr userDrawn="1"/>
        </p:nvCxnSpPr>
        <p:spPr>
          <a:xfrm>
            <a:off x="8071374"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10" r:id="rId1"/>
    <p:sldLayoutId id="2147483711"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400"/>
                                        <p:tgtEl>
                                          <p:spTgt spid="109"/>
                                        </p:tgtEl>
                                      </p:cBhvr>
                                    </p:animEffect>
                                    <p:anim calcmode="lin" valueType="num">
                                      <p:cBhvr>
                                        <p:cTn id="13" dur="400" fill="hold"/>
                                        <p:tgtEl>
                                          <p:spTgt spid="109"/>
                                        </p:tgtEl>
                                        <p:attrNameLst>
                                          <p:attrName>ppt_x</p:attrName>
                                        </p:attrNameLst>
                                      </p:cBhvr>
                                      <p:tavLst>
                                        <p:tav tm="0">
                                          <p:val>
                                            <p:strVal val="#ppt_x"/>
                                          </p:val>
                                        </p:tav>
                                        <p:tav tm="100000">
                                          <p:val>
                                            <p:strVal val="#ppt_x"/>
                                          </p:val>
                                        </p:tav>
                                      </p:tavLst>
                                    </p:anim>
                                    <p:anim calcmode="lin" valueType="num">
                                      <p:cBhvr>
                                        <p:cTn id="14" dur="400" fill="hold"/>
                                        <p:tgtEl>
                                          <p:spTgt spid="10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400"/>
                                        <p:tgtEl>
                                          <p:spTgt spid="112"/>
                                        </p:tgtEl>
                                      </p:cBhvr>
                                    </p:animEffect>
                                    <p:anim calcmode="lin" valueType="num">
                                      <p:cBhvr>
                                        <p:cTn id="18" dur="400" fill="hold"/>
                                        <p:tgtEl>
                                          <p:spTgt spid="112"/>
                                        </p:tgtEl>
                                        <p:attrNameLst>
                                          <p:attrName>ppt_x</p:attrName>
                                        </p:attrNameLst>
                                      </p:cBhvr>
                                      <p:tavLst>
                                        <p:tav tm="0">
                                          <p:val>
                                            <p:strVal val="#ppt_x"/>
                                          </p:val>
                                        </p:tav>
                                        <p:tav tm="100000">
                                          <p:val>
                                            <p:strVal val="#ppt_x"/>
                                          </p:val>
                                        </p:tav>
                                      </p:tavLst>
                                    </p:anim>
                                    <p:anim calcmode="lin" valueType="num">
                                      <p:cBhvr>
                                        <p:cTn id="19" dur="400" fill="hold"/>
                                        <p:tgtEl>
                                          <p:spTgt spid="1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bldLvl="0" animBg="1"/>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4" name="Picture 2" descr="C:\Users\Admin\Desktop\shutterstock_129456278 [转换].jpg"/>
          <p:cNvPicPr>
            <a:picLocks noChangeAspect="1" noChangeArrowheads="1"/>
          </p:cNvPicPr>
          <p:nvPr userDrawn="1"/>
        </p:nvPicPr>
        <p:blipFill rotWithShape="1">
          <a:blip r:embed="rId3"/>
          <a:srcRect l="3609" t="9576" r="3609" b="9990"/>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grpSp>
        <p:nvGrpSpPr>
          <p:cNvPr id="109" name="组合 108"/>
          <p:cNvGrpSpPr/>
          <p:nvPr userDrawn="1"/>
        </p:nvGrpSpPr>
        <p:grpSpPr>
          <a:xfrm>
            <a:off x="8320663" y="1"/>
            <a:ext cx="427552" cy="538163"/>
            <a:chOff x="11096625" y="0"/>
            <a:chExt cx="457200" cy="538163"/>
          </a:xfrm>
          <a:solidFill>
            <a:srgbClr val="0070C0"/>
          </a:solidFill>
        </p:grpSpPr>
        <p:sp>
          <p:nvSpPr>
            <p:cNvPr id="110" name="Freeform 5"/>
            <p:cNvSpPr/>
            <p:nvPr userDrawn="1"/>
          </p:nvSpPr>
          <p:spPr bwMode="auto">
            <a:xfrm>
              <a:off x="11109325" y="0"/>
              <a:ext cx="444500" cy="538163"/>
            </a:xfrm>
            <a:custGeom>
              <a:avLst/>
              <a:gdLst>
                <a:gd name="T0" fmla="*/ 564 w 564"/>
                <a:gd name="T1" fmla="*/ 674 h 674"/>
                <a:gd name="T2" fmla="*/ 262 w 564"/>
                <a:gd name="T3" fmla="*/ 540 h 674"/>
                <a:gd name="T4" fmla="*/ 0 w 564"/>
                <a:gd name="T5" fmla="*/ 658 h 674"/>
                <a:gd name="T6" fmla="*/ 0 w 564"/>
                <a:gd name="T7" fmla="*/ 0 h 674"/>
                <a:gd name="T8" fmla="*/ 564 w 564"/>
                <a:gd name="T9" fmla="*/ 0 h 674"/>
                <a:gd name="T10" fmla="*/ 564 w 564"/>
                <a:gd name="T11" fmla="*/ 674 h 674"/>
              </a:gdLst>
              <a:ahLst/>
              <a:cxnLst>
                <a:cxn ang="0">
                  <a:pos x="T0" y="T1"/>
                </a:cxn>
                <a:cxn ang="0">
                  <a:pos x="T2" y="T3"/>
                </a:cxn>
                <a:cxn ang="0">
                  <a:pos x="T4" y="T5"/>
                </a:cxn>
                <a:cxn ang="0">
                  <a:pos x="T6" y="T7"/>
                </a:cxn>
                <a:cxn ang="0">
                  <a:pos x="T8" y="T9"/>
                </a:cxn>
                <a:cxn ang="0">
                  <a:pos x="T10" y="T11"/>
                </a:cxn>
              </a:cxnLst>
              <a:rect l="0" t="0" r="r" b="b"/>
              <a:pathLst>
                <a:path w="564" h="674">
                  <a:moveTo>
                    <a:pt x="564" y="674"/>
                  </a:moveTo>
                  <a:lnTo>
                    <a:pt x="262" y="540"/>
                  </a:lnTo>
                  <a:lnTo>
                    <a:pt x="0" y="658"/>
                  </a:lnTo>
                  <a:lnTo>
                    <a:pt x="0" y="0"/>
                  </a:lnTo>
                  <a:lnTo>
                    <a:pt x="564" y="0"/>
                  </a:lnTo>
                  <a:lnTo>
                    <a:pt x="564" y="67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sp>
          <p:nvSpPr>
            <p:cNvPr id="111" name="Freeform 6"/>
            <p:cNvSpPr/>
            <p:nvPr userDrawn="1"/>
          </p:nvSpPr>
          <p:spPr bwMode="auto">
            <a:xfrm>
              <a:off x="11096625" y="0"/>
              <a:ext cx="442913" cy="514350"/>
            </a:xfrm>
            <a:custGeom>
              <a:avLst/>
              <a:gdLst>
                <a:gd name="T0" fmla="*/ 564 w 564"/>
                <a:gd name="T1" fmla="*/ 644 h 644"/>
                <a:gd name="T2" fmla="*/ 279 w 564"/>
                <a:gd name="T3" fmla="*/ 522 h 644"/>
                <a:gd name="T4" fmla="*/ 0 w 564"/>
                <a:gd name="T5" fmla="*/ 644 h 644"/>
                <a:gd name="T6" fmla="*/ 0 w 564"/>
                <a:gd name="T7" fmla="*/ 0 h 644"/>
                <a:gd name="T8" fmla="*/ 564 w 564"/>
                <a:gd name="T9" fmla="*/ 0 h 644"/>
                <a:gd name="T10" fmla="*/ 564 w 564"/>
                <a:gd name="T11" fmla="*/ 644 h 644"/>
              </a:gdLst>
              <a:ahLst/>
              <a:cxnLst>
                <a:cxn ang="0">
                  <a:pos x="T0" y="T1"/>
                </a:cxn>
                <a:cxn ang="0">
                  <a:pos x="T2" y="T3"/>
                </a:cxn>
                <a:cxn ang="0">
                  <a:pos x="T4" y="T5"/>
                </a:cxn>
                <a:cxn ang="0">
                  <a:pos x="T6" y="T7"/>
                </a:cxn>
                <a:cxn ang="0">
                  <a:pos x="T8" y="T9"/>
                </a:cxn>
                <a:cxn ang="0">
                  <a:pos x="T10" y="T11"/>
                </a:cxn>
              </a:cxnLst>
              <a:rect l="0" t="0" r="r" b="b"/>
              <a:pathLst>
                <a:path w="564" h="644">
                  <a:moveTo>
                    <a:pt x="564" y="644"/>
                  </a:moveTo>
                  <a:lnTo>
                    <a:pt x="279" y="522"/>
                  </a:lnTo>
                  <a:lnTo>
                    <a:pt x="0" y="644"/>
                  </a:lnTo>
                  <a:lnTo>
                    <a:pt x="0" y="0"/>
                  </a:lnTo>
                  <a:lnTo>
                    <a:pt x="564" y="0"/>
                  </a:lnTo>
                  <a:lnTo>
                    <a:pt x="564" y="64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grpSp>
      <p:sp>
        <p:nvSpPr>
          <p:cNvPr id="112" name="TextBox 111"/>
          <p:cNvSpPr txBox="1"/>
          <p:nvPr userDrawn="1"/>
        </p:nvSpPr>
        <p:spPr>
          <a:xfrm>
            <a:off x="8287393" y="87898"/>
            <a:ext cx="485496" cy="338554"/>
          </a:xfrm>
          <a:prstGeom prst="rect">
            <a:avLst/>
          </a:prstGeom>
          <a:noFill/>
        </p:spPr>
        <p:txBody>
          <a:bodyPr wrap="square" rtlCol="0">
            <a:spAutoFit/>
          </a:bodyPr>
          <a:lstStyle/>
          <a:p>
            <a:pPr algn="ctr"/>
            <a:fld id="{E33E7C02-82D1-42DA-AA8B-2AEC9E450366}" type="slidenum">
              <a:rPr lang="zh-CN" altLang="en-US" sz="1600" smtClean="0">
                <a:solidFill>
                  <a:srgbClr val="F8F8F8"/>
                </a:solidFill>
                <a:latin typeface="微软雅黑" panose="020B0503020204020204" charset="-122"/>
                <a:ea typeface="微软雅黑" panose="020B0503020204020204" charset="-122"/>
              </a:rPr>
            </a:fld>
            <a:endParaRPr lang="zh-CN" altLang="en-US" sz="1600" dirty="0" smtClean="0">
              <a:solidFill>
                <a:srgbClr val="F8F8F8"/>
              </a:solidFill>
              <a:latin typeface="微软雅黑" panose="020B0503020204020204" charset="-122"/>
              <a:ea typeface="微软雅黑" panose="020B0503020204020204" charset="-122"/>
            </a:endParaRPr>
          </a:p>
        </p:txBody>
      </p:sp>
      <p:sp>
        <p:nvSpPr>
          <p:cNvPr id="113" name="Rectangle 9"/>
          <p:cNvSpPr>
            <a:spLocks noChangeArrowheads="1"/>
          </p:cNvSpPr>
          <p:nvPr userDrawn="1"/>
        </p:nvSpPr>
        <p:spPr bwMode="auto">
          <a:xfrm>
            <a:off x="0" y="5019088"/>
            <a:ext cx="9145616" cy="126000"/>
          </a:xfrm>
          <a:prstGeom prst="rect">
            <a:avLst/>
          </a:prstGeom>
          <a:solidFill>
            <a:srgbClr val="0070C0"/>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8" name="Group 5"/>
          <p:cNvGrpSpPr/>
          <p:nvPr userDrawn="1"/>
        </p:nvGrpSpPr>
        <p:grpSpPr>
          <a:xfrm>
            <a:off x="7866084"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grpSp>
        <p:nvGrpSpPr>
          <p:cNvPr id="11" name="Group 9"/>
          <p:cNvGrpSpPr/>
          <p:nvPr userDrawn="1"/>
        </p:nvGrpSpPr>
        <p:grpSpPr>
          <a:xfrm flipH="1">
            <a:off x="8452374"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cxnSp>
        <p:nvCxnSpPr>
          <p:cNvPr id="14" name="Straight Connector 3"/>
          <p:cNvCxnSpPr/>
          <p:nvPr userDrawn="1"/>
        </p:nvCxnSpPr>
        <p:spPr>
          <a:xfrm>
            <a:off x="8071374"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53" r:id="rId1"/>
    <p:sldLayoutId id="2147483654"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400"/>
                                        <p:tgtEl>
                                          <p:spTgt spid="109"/>
                                        </p:tgtEl>
                                      </p:cBhvr>
                                    </p:animEffect>
                                    <p:anim calcmode="lin" valueType="num">
                                      <p:cBhvr>
                                        <p:cTn id="13" dur="400" fill="hold"/>
                                        <p:tgtEl>
                                          <p:spTgt spid="109"/>
                                        </p:tgtEl>
                                        <p:attrNameLst>
                                          <p:attrName>ppt_x</p:attrName>
                                        </p:attrNameLst>
                                      </p:cBhvr>
                                      <p:tavLst>
                                        <p:tav tm="0">
                                          <p:val>
                                            <p:strVal val="#ppt_x"/>
                                          </p:val>
                                        </p:tav>
                                        <p:tav tm="100000">
                                          <p:val>
                                            <p:strVal val="#ppt_x"/>
                                          </p:val>
                                        </p:tav>
                                      </p:tavLst>
                                    </p:anim>
                                    <p:anim calcmode="lin" valueType="num">
                                      <p:cBhvr>
                                        <p:cTn id="14" dur="400" fill="hold"/>
                                        <p:tgtEl>
                                          <p:spTgt spid="10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400"/>
                                        <p:tgtEl>
                                          <p:spTgt spid="112"/>
                                        </p:tgtEl>
                                      </p:cBhvr>
                                    </p:animEffect>
                                    <p:anim calcmode="lin" valueType="num">
                                      <p:cBhvr>
                                        <p:cTn id="18" dur="400" fill="hold"/>
                                        <p:tgtEl>
                                          <p:spTgt spid="112"/>
                                        </p:tgtEl>
                                        <p:attrNameLst>
                                          <p:attrName>ppt_x</p:attrName>
                                        </p:attrNameLst>
                                      </p:cBhvr>
                                      <p:tavLst>
                                        <p:tav tm="0">
                                          <p:val>
                                            <p:strVal val="#ppt_x"/>
                                          </p:val>
                                        </p:tav>
                                        <p:tav tm="100000">
                                          <p:val>
                                            <p:strVal val="#ppt_x"/>
                                          </p:val>
                                        </p:tav>
                                      </p:tavLst>
                                    </p:anim>
                                    <p:anim calcmode="lin" valueType="num">
                                      <p:cBhvr>
                                        <p:cTn id="19" dur="400" fill="hold"/>
                                        <p:tgtEl>
                                          <p:spTgt spid="1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bldLvl="0" animBg="1"/>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4" name="Picture 2" descr="C:\Users\Admin\Desktop\shutterstock_129456278 [转换].jpg"/>
          <p:cNvPicPr>
            <a:picLocks noChangeAspect="1" noChangeArrowheads="1"/>
          </p:cNvPicPr>
          <p:nvPr userDrawn="1"/>
        </p:nvPicPr>
        <p:blipFill rotWithShape="1">
          <a:blip r:embed="rId3"/>
          <a:srcRect l="3609" t="9576" r="3609" b="9990"/>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grpSp>
        <p:nvGrpSpPr>
          <p:cNvPr id="109" name="组合 108"/>
          <p:cNvGrpSpPr/>
          <p:nvPr userDrawn="1"/>
        </p:nvGrpSpPr>
        <p:grpSpPr>
          <a:xfrm>
            <a:off x="8320663" y="1"/>
            <a:ext cx="427552" cy="538163"/>
            <a:chOff x="11096625" y="0"/>
            <a:chExt cx="457200" cy="538163"/>
          </a:xfrm>
          <a:solidFill>
            <a:srgbClr val="0070C0"/>
          </a:solidFill>
        </p:grpSpPr>
        <p:sp>
          <p:nvSpPr>
            <p:cNvPr id="110" name="Freeform 5"/>
            <p:cNvSpPr/>
            <p:nvPr userDrawn="1"/>
          </p:nvSpPr>
          <p:spPr bwMode="auto">
            <a:xfrm>
              <a:off x="11109325" y="0"/>
              <a:ext cx="444500" cy="538163"/>
            </a:xfrm>
            <a:custGeom>
              <a:avLst/>
              <a:gdLst>
                <a:gd name="T0" fmla="*/ 564 w 564"/>
                <a:gd name="T1" fmla="*/ 674 h 674"/>
                <a:gd name="T2" fmla="*/ 262 w 564"/>
                <a:gd name="T3" fmla="*/ 540 h 674"/>
                <a:gd name="T4" fmla="*/ 0 w 564"/>
                <a:gd name="T5" fmla="*/ 658 h 674"/>
                <a:gd name="T6" fmla="*/ 0 w 564"/>
                <a:gd name="T7" fmla="*/ 0 h 674"/>
                <a:gd name="T8" fmla="*/ 564 w 564"/>
                <a:gd name="T9" fmla="*/ 0 h 674"/>
                <a:gd name="T10" fmla="*/ 564 w 564"/>
                <a:gd name="T11" fmla="*/ 674 h 674"/>
              </a:gdLst>
              <a:ahLst/>
              <a:cxnLst>
                <a:cxn ang="0">
                  <a:pos x="T0" y="T1"/>
                </a:cxn>
                <a:cxn ang="0">
                  <a:pos x="T2" y="T3"/>
                </a:cxn>
                <a:cxn ang="0">
                  <a:pos x="T4" y="T5"/>
                </a:cxn>
                <a:cxn ang="0">
                  <a:pos x="T6" y="T7"/>
                </a:cxn>
                <a:cxn ang="0">
                  <a:pos x="T8" y="T9"/>
                </a:cxn>
                <a:cxn ang="0">
                  <a:pos x="T10" y="T11"/>
                </a:cxn>
              </a:cxnLst>
              <a:rect l="0" t="0" r="r" b="b"/>
              <a:pathLst>
                <a:path w="564" h="674">
                  <a:moveTo>
                    <a:pt x="564" y="674"/>
                  </a:moveTo>
                  <a:lnTo>
                    <a:pt x="262" y="540"/>
                  </a:lnTo>
                  <a:lnTo>
                    <a:pt x="0" y="658"/>
                  </a:lnTo>
                  <a:lnTo>
                    <a:pt x="0" y="0"/>
                  </a:lnTo>
                  <a:lnTo>
                    <a:pt x="564" y="0"/>
                  </a:lnTo>
                  <a:lnTo>
                    <a:pt x="564" y="67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sp>
          <p:nvSpPr>
            <p:cNvPr id="111" name="Freeform 6"/>
            <p:cNvSpPr/>
            <p:nvPr userDrawn="1"/>
          </p:nvSpPr>
          <p:spPr bwMode="auto">
            <a:xfrm>
              <a:off x="11096625" y="0"/>
              <a:ext cx="442913" cy="514350"/>
            </a:xfrm>
            <a:custGeom>
              <a:avLst/>
              <a:gdLst>
                <a:gd name="T0" fmla="*/ 564 w 564"/>
                <a:gd name="T1" fmla="*/ 644 h 644"/>
                <a:gd name="T2" fmla="*/ 279 w 564"/>
                <a:gd name="T3" fmla="*/ 522 h 644"/>
                <a:gd name="T4" fmla="*/ 0 w 564"/>
                <a:gd name="T5" fmla="*/ 644 h 644"/>
                <a:gd name="T6" fmla="*/ 0 w 564"/>
                <a:gd name="T7" fmla="*/ 0 h 644"/>
                <a:gd name="T8" fmla="*/ 564 w 564"/>
                <a:gd name="T9" fmla="*/ 0 h 644"/>
                <a:gd name="T10" fmla="*/ 564 w 564"/>
                <a:gd name="T11" fmla="*/ 644 h 644"/>
              </a:gdLst>
              <a:ahLst/>
              <a:cxnLst>
                <a:cxn ang="0">
                  <a:pos x="T0" y="T1"/>
                </a:cxn>
                <a:cxn ang="0">
                  <a:pos x="T2" y="T3"/>
                </a:cxn>
                <a:cxn ang="0">
                  <a:pos x="T4" y="T5"/>
                </a:cxn>
                <a:cxn ang="0">
                  <a:pos x="T6" y="T7"/>
                </a:cxn>
                <a:cxn ang="0">
                  <a:pos x="T8" y="T9"/>
                </a:cxn>
                <a:cxn ang="0">
                  <a:pos x="T10" y="T11"/>
                </a:cxn>
              </a:cxnLst>
              <a:rect l="0" t="0" r="r" b="b"/>
              <a:pathLst>
                <a:path w="564" h="644">
                  <a:moveTo>
                    <a:pt x="564" y="644"/>
                  </a:moveTo>
                  <a:lnTo>
                    <a:pt x="279" y="522"/>
                  </a:lnTo>
                  <a:lnTo>
                    <a:pt x="0" y="644"/>
                  </a:lnTo>
                  <a:lnTo>
                    <a:pt x="0" y="0"/>
                  </a:lnTo>
                  <a:lnTo>
                    <a:pt x="564" y="0"/>
                  </a:lnTo>
                  <a:lnTo>
                    <a:pt x="564" y="64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grpSp>
      <p:sp>
        <p:nvSpPr>
          <p:cNvPr id="112" name="TextBox 111"/>
          <p:cNvSpPr txBox="1"/>
          <p:nvPr userDrawn="1"/>
        </p:nvSpPr>
        <p:spPr>
          <a:xfrm>
            <a:off x="8287393" y="87898"/>
            <a:ext cx="485496" cy="338554"/>
          </a:xfrm>
          <a:prstGeom prst="rect">
            <a:avLst/>
          </a:prstGeom>
          <a:noFill/>
        </p:spPr>
        <p:txBody>
          <a:bodyPr wrap="square" rtlCol="0">
            <a:spAutoFit/>
          </a:bodyPr>
          <a:lstStyle/>
          <a:p>
            <a:pPr algn="ctr"/>
            <a:fld id="{E33E7C02-82D1-42DA-AA8B-2AEC9E450366}" type="slidenum">
              <a:rPr lang="zh-CN" altLang="en-US" sz="1600" smtClean="0">
                <a:solidFill>
                  <a:srgbClr val="F8F8F8"/>
                </a:solidFill>
                <a:latin typeface="微软雅黑" panose="020B0503020204020204" charset="-122"/>
                <a:ea typeface="微软雅黑" panose="020B0503020204020204" charset="-122"/>
              </a:rPr>
            </a:fld>
            <a:endParaRPr lang="zh-CN" altLang="en-US" sz="1600" dirty="0" smtClean="0">
              <a:solidFill>
                <a:srgbClr val="F8F8F8"/>
              </a:solidFill>
              <a:latin typeface="微软雅黑" panose="020B0503020204020204" charset="-122"/>
              <a:ea typeface="微软雅黑" panose="020B0503020204020204" charset="-122"/>
            </a:endParaRPr>
          </a:p>
        </p:txBody>
      </p:sp>
      <p:sp>
        <p:nvSpPr>
          <p:cNvPr id="113" name="Rectangle 9"/>
          <p:cNvSpPr>
            <a:spLocks noChangeArrowheads="1"/>
          </p:cNvSpPr>
          <p:nvPr userDrawn="1"/>
        </p:nvSpPr>
        <p:spPr bwMode="auto">
          <a:xfrm>
            <a:off x="0" y="5019088"/>
            <a:ext cx="9145616" cy="126000"/>
          </a:xfrm>
          <a:prstGeom prst="rect">
            <a:avLst/>
          </a:prstGeom>
          <a:solidFill>
            <a:srgbClr val="0070C0"/>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8" name="Group 5"/>
          <p:cNvGrpSpPr/>
          <p:nvPr userDrawn="1"/>
        </p:nvGrpSpPr>
        <p:grpSpPr>
          <a:xfrm>
            <a:off x="7866084"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grpSp>
        <p:nvGrpSpPr>
          <p:cNvPr id="11" name="Group 9"/>
          <p:cNvGrpSpPr/>
          <p:nvPr userDrawn="1"/>
        </p:nvGrpSpPr>
        <p:grpSpPr>
          <a:xfrm flipH="1">
            <a:off x="8452374"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cxnSp>
        <p:nvCxnSpPr>
          <p:cNvPr id="14" name="Straight Connector 3"/>
          <p:cNvCxnSpPr/>
          <p:nvPr userDrawn="1"/>
        </p:nvCxnSpPr>
        <p:spPr>
          <a:xfrm>
            <a:off x="8071374"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56" r:id="rId1"/>
    <p:sldLayoutId id="2147483657"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400"/>
                                        <p:tgtEl>
                                          <p:spTgt spid="109"/>
                                        </p:tgtEl>
                                      </p:cBhvr>
                                    </p:animEffect>
                                    <p:anim calcmode="lin" valueType="num">
                                      <p:cBhvr>
                                        <p:cTn id="13" dur="400" fill="hold"/>
                                        <p:tgtEl>
                                          <p:spTgt spid="109"/>
                                        </p:tgtEl>
                                        <p:attrNameLst>
                                          <p:attrName>ppt_x</p:attrName>
                                        </p:attrNameLst>
                                      </p:cBhvr>
                                      <p:tavLst>
                                        <p:tav tm="0">
                                          <p:val>
                                            <p:strVal val="#ppt_x"/>
                                          </p:val>
                                        </p:tav>
                                        <p:tav tm="100000">
                                          <p:val>
                                            <p:strVal val="#ppt_x"/>
                                          </p:val>
                                        </p:tav>
                                      </p:tavLst>
                                    </p:anim>
                                    <p:anim calcmode="lin" valueType="num">
                                      <p:cBhvr>
                                        <p:cTn id="14" dur="400" fill="hold"/>
                                        <p:tgtEl>
                                          <p:spTgt spid="10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400"/>
                                        <p:tgtEl>
                                          <p:spTgt spid="112"/>
                                        </p:tgtEl>
                                      </p:cBhvr>
                                    </p:animEffect>
                                    <p:anim calcmode="lin" valueType="num">
                                      <p:cBhvr>
                                        <p:cTn id="18" dur="400" fill="hold"/>
                                        <p:tgtEl>
                                          <p:spTgt spid="112"/>
                                        </p:tgtEl>
                                        <p:attrNameLst>
                                          <p:attrName>ppt_x</p:attrName>
                                        </p:attrNameLst>
                                      </p:cBhvr>
                                      <p:tavLst>
                                        <p:tav tm="0">
                                          <p:val>
                                            <p:strVal val="#ppt_x"/>
                                          </p:val>
                                        </p:tav>
                                        <p:tav tm="100000">
                                          <p:val>
                                            <p:strVal val="#ppt_x"/>
                                          </p:val>
                                        </p:tav>
                                      </p:tavLst>
                                    </p:anim>
                                    <p:anim calcmode="lin" valueType="num">
                                      <p:cBhvr>
                                        <p:cTn id="19" dur="400" fill="hold"/>
                                        <p:tgtEl>
                                          <p:spTgt spid="1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bldLvl="0" animBg="1"/>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4" name="Picture 2" descr="C:\Users\Admin\Desktop\shutterstock_129456278 [转换].jpg"/>
          <p:cNvPicPr>
            <a:picLocks noChangeAspect="1" noChangeArrowheads="1"/>
          </p:cNvPicPr>
          <p:nvPr userDrawn="1"/>
        </p:nvPicPr>
        <p:blipFill rotWithShape="1">
          <a:blip r:embed="rId3"/>
          <a:srcRect l="3609" t="9576" r="3609" b="9990"/>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grpSp>
        <p:nvGrpSpPr>
          <p:cNvPr id="109" name="组合 108"/>
          <p:cNvGrpSpPr/>
          <p:nvPr userDrawn="1"/>
        </p:nvGrpSpPr>
        <p:grpSpPr>
          <a:xfrm>
            <a:off x="8320663" y="1"/>
            <a:ext cx="427552" cy="538163"/>
            <a:chOff x="11096625" y="0"/>
            <a:chExt cx="457200" cy="538163"/>
          </a:xfrm>
          <a:solidFill>
            <a:srgbClr val="0070C0"/>
          </a:solidFill>
        </p:grpSpPr>
        <p:sp>
          <p:nvSpPr>
            <p:cNvPr id="110" name="Freeform 5"/>
            <p:cNvSpPr/>
            <p:nvPr userDrawn="1"/>
          </p:nvSpPr>
          <p:spPr bwMode="auto">
            <a:xfrm>
              <a:off x="11109325" y="0"/>
              <a:ext cx="444500" cy="538163"/>
            </a:xfrm>
            <a:custGeom>
              <a:avLst/>
              <a:gdLst>
                <a:gd name="T0" fmla="*/ 564 w 564"/>
                <a:gd name="T1" fmla="*/ 674 h 674"/>
                <a:gd name="T2" fmla="*/ 262 w 564"/>
                <a:gd name="T3" fmla="*/ 540 h 674"/>
                <a:gd name="T4" fmla="*/ 0 w 564"/>
                <a:gd name="T5" fmla="*/ 658 h 674"/>
                <a:gd name="T6" fmla="*/ 0 w 564"/>
                <a:gd name="T7" fmla="*/ 0 h 674"/>
                <a:gd name="T8" fmla="*/ 564 w 564"/>
                <a:gd name="T9" fmla="*/ 0 h 674"/>
                <a:gd name="T10" fmla="*/ 564 w 564"/>
                <a:gd name="T11" fmla="*/ 674 h 674"/>
              </a:gdLst>
              <a:ahLst/>
              <a:cxnLst>
                <a:cxn ang="0">
                  <a:pos x="T0" y="T1"/>
                </a:cxn>
                <a:cxn ang="0">
                  <a:pos x="T2" y="T3"/>
                </a:cxn>
                <a:cxn ang="0">
                  <a:pos x="T4" y="T5"/>
                </a:cxn>
                <a:cxn ang="0">
                  <a:pos x="T6" y="T7"/>
                </a:cxn>
                <a:cxn ang="0">
                  <a:pos x="T8" y="T9"/>
                </a:cxn>
                <a:cxn ang="0">
                  <a:pos x="T10" y="T11"/>
                </a:cxn>
              </a:cxnLst>
              <a:rect l="0" t="0" r="r" b="b"/>
              <a:pathLst>
                <a:path w="564" h="674">
                  <a:moveTo>
                    <a:pt x="564" y="674"/>
                  </a:moveTo>
                  <a:lnTo>
                    <a:pt x="262" y="540"/>
                  </a:lnTo>
                  <a:lnTo>
                    <a:pt x="0" y="658"/>
                  </a:lnTo>
                  <a:lnTo>
                    <a:pt x="0" y="0"/>
                  </a:lnTo>
                  <a:lnTo>
                    <a:pt x="564" y="0"/>
                  </a:lnTo>
                  <a:lnTo>
                    <a:pt x="564" y="67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sp>
          <p:nvSpPr>
            <p:cNvPr id="111" name="Freeform 6"/>
            <p:cNvSpPr/>
            <p:nvPr userDrawn="1"/>
          </p:nvSpPr>
          <p:spPr bwMode="auto">
            <a:xfrm>
              <a:off x="11096625" y="0"/>
              <a:ext cx="442913" cy="514350"/>
            </a:xfrm>
            <a:custGeom>
              <a:avLst/>
              <a:gdLst>
                <a:gd name="T0" fmla="*/ 564 w 564"/>
                <a:gd name="T1" fmla="*/ 644 h 644"/>
                <a:gd name="T2" fmla="*/ 279 w 564"/>
                <a:gd name="T3" fmla="*/ 522 h 644"/>
                <a:gd name="T4" fmla="*/ 0 w 564"/>
                <a:gd name="T5" fmla="*/ 644 h 644"/>
                <a:gd name="T6" fmla="*/ 0 w 564"/>
                <a:gd name="T7" fmla="*/ 0 h 644"/>
                <a:gd name="T8" fmla="*/ 564 w 564"/>
                <a:gd name="T9" fmla="*/ 0 h 644"/>
                <a:gd name="T10" fmla="*/ 564 w 564"/>
                <a:gd name="T11" fmla="*/ 644 h 644"/>
              </a:gdLst>
              <a:ahLst/>
              <a:cxnLst>
                <a:cxn ang="0">
                  <a:pos x="T0" y="T1"/>
                </a:cxn>
                <a:cxn ang="0">
                  <a:pos x="T2" y="T3"/>
                </a:cxn>
                <a:cxn ang="0">
                  <a:pos x="T4" y="T5"/>
                </a:cxn>
                <a:cxn ang="0">
                  <a:pos x="T6" y="T7"/>
                </a:cxn>
                <a:cxn ang="0">
                  <a:pos x="T8" y="T9"/>
                </a:cxn>
                <a:cxn ang="0">
                  <a:pos x="T10" y="T11"/>
                </a:cxn>
              </a:cxnLst>
              <a:rect l="0" t="0" r="r" b="b"/>
              <a:pathLst>
                <a:path w="564" h="644">
                  <a:moveTo>
                    <a:pt x="564" y="644"/>
                  </a:moveTo>
                  <a:lnTo>
                    <a:pt x="279" y="522"/>
                  </a:lnTo>
                  <a:lnTo>
                    <a:pt x="0" y="644"/>
                  </a:lnTo>
                  <a:lnTo>
                    <a:pt x="0" y="0"/>
                  </a:lnTo>
                  <a:lnTo>
                    <a:pt x="564" y="0"/>
                  </a:lnTo>
                  <a:lnTo>
                    <a:pt x="564" y="64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grpSp>
      <p:sp>
        <p:nvSpPr>
          <p:cNvPr id="112" name="TextBox 111"/>
          <p:cNvSpPr txBox="1"/>
          <p:nvPr userDrawn="1"/>
        </p:nvSpPr>
        <p:spPr>
          <a:xfrm>
            <a:off x="8287393" y="87898"/>
            <a:ext cx="485496" cy="338554"/>
          </a:xfrm>
          <a:prstGeom prst="rect">
            <a:avLst/>
          </a:prstGeom>
          <a:noFill/>
        </p:spPr>
        <p:txBody>
          <a:bodyPr wrap="square" rtlCol="0">
            <a:spAutoFit/>
          </a:bodyPr>
          <a:lstStyle/>
          <a:p>
            <a:pPr algn="ctr"/>
            <a:fld id="{E33E7C02-82D1-42DA-AA8B-2AEC9E450366}" type="slidenum">
              <a:rPr lang="zh-CN" altLang="en-US" sz="1600" smtClean="0">
                <a:solidFill>
                  <a:srgbClr val="F8F8F8"/>
                </a:solidFill>
                <a:latin typeface="微软雅黑" panose="020B0503020204020204" charset="-122"/>
                <a:ea typeface="微软雅黑" panose="020B0503020204020204" charset="-122"/>
              </a:rPr>
            </a:fld>
            <a:endParaRPr lang="zh-CN" altLang="en-US" sz="1600" dirty="0" smtClean="0">
              <a:solidFill>
                <a:srgbClr val="F8F8F8"/>
              </a:solidFill>
              <a:latin typeface="微软雅黑" panose="020B0503020204020204" charset="-122"/>
              <a:ea typeface="微软雅黑" panose="020B0503020204020204" charset="-122"/>
            </a:endParaRPr>
          </a:p>
        </p:txBody>
      </p:sp>
      <p:sp>
        <p:nvSpPr>
          <p:cNvPr id="113" name="Rectangle 9"/>
          <p:cNvSpPr>
            <a:spLocks noChangeArrowheads="1"/>
          </p:cNvSpPr>
          <p:nvPr userDrawn="1"/>
        </p:nvSpPr>
        <p:spPr bwMode="auto">
          <a:xfrm>
            <a:off x="0" y="5019088"/>
            <a:ext cx="9145616" cy="126000"/>
          </a:xfrm>
          <a:prstGeom prst="rect">
            <a:avLst/>
          </a:prstGeom>
          <a:solidFill>
            <a:srgbClr val="0070C0"/>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8" name="Group 5"/>
          <p:cNvGrpSpPr/>
          <p:nvPr userDrawn="1"/>
        </p:nvGrpSpPr>
        <p:grpSpPr>
          <a:xfrm>
            <a:off x="7866084"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grpSp>
        <p:nvGrpSpPr>
          <p:cNvPr id="11" name="Group 9"/>
          <p:cNvGrpSpPr/>
          <p:nvPr userDrawn="1"/>
        </p:nvGrpSpPr>
        <p:grpSpPr>
          <a:xfrm flipH="1">
            <a:off x="8452374"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cxnSp>
        <p:nvCxnSpPr>
          <p:cNvPr id="14" name="Straight Connector 3"/>
          <p:cNvCxnSpPr/>
          <p:nvPr userDrawn="1"/>
        </p:nvCxnSpPr>
        <p:spPr>
          <a:xfrm>
            <a:off x="8071374"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59" r:id="rId1"/>
    <p:sldLayoutId id="2147483660"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400"/>
                                        <p:tgtEl>
                                          <p:spTgt spid="109"/>
                                        </p:tgtEl>
                                      </p:cBhvr>
                                    </p:animEffect>
                                    <p:anim calcmode="lin" valueType="num">
                                      <p:cBhvr>
                                        <p:cTn id="13" dur="400" fill="hold"/>
                                        <p:tgtEl>
                                          <p:spTgt spid="109"/>
                                        </p:tgtEl>
                                        <p:attrNameLst>
                                          <p:attrName>ppt_x</p:attrName>
                                        </p:attrNameLst>
                                      </p:cBhvr>
                                      <p:tavLst>
                                        <p:tav tm="0">
                                          <p:val>
                                            <p:strVal val="#ppt_x"/>
                                          </p:val>
                                        </p:tav>
                                        <p:tav tm="100000">
                                          <p:val>
                                            <p:strVal val="#ppt_x"/>
                                          </p:val>
                                        </p:tav>
                                      </p:tavLst>
                                    </p:anim>
                                    <p:anim calcmode="lin" valueType="num">
                                      <p:cBhvr>
                                        <p:cTn id="14" dur="400" fill="hold"/>
                                        <p:tgtEl>
                                          <p:spTgt spid="10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400"/>
                                        <p:tgtEl>
                                          <p:spTgt spid="112"/>
                                        </p:tgtEl>
                                      </p:cBhvr>
                                    </p:animEffect>
                                    <p:anim calcmode="lin" valueType="num">
                                      <p:cBhvr>
                                        <p:cTn id="18" dur="400" fill="hold"/>
                                        <p:tgtEl>
                                          <p:spTgt spid="112"/>
                                        </p:tgtEl>
                                        <p:attrNameLst>
                                          <p:attrName>ppt_x</p:attrName>
                                        </p:attrNameLst>
                                      </p:cBhvr>
                                      <p:tavLst>
                                        <p:tav tm="0">
                                          <p:val>
                                            <p:strVal val="#ppt_x"/>
                                          </p:val>
                                        </p:tav>
                                        <p:tav tm="100000">
                                          <p:val>
                                            <p:strVal val="#ppt_x"/>
                                          </p:val>
                                        </p:tav>
                                      </p:tavLst>
                                    </p:anim>
                                    <p:anim calcmode="lin" valueType="num">
                                      <p:cBhvr>
                                        <p:cTn id="19" dur="400" fill="hold"/>
                                        <p:tgtEl>
                                          <p:spTgt spid="1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bldLvl="0" animBg="1"/>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4" name="Picture 2" descr="C:\Users\Admin\Desktop\shutterstock_129456278 [转换].jpg"/>
          <p:cNvPicPr>
            <a:picLocks noChangeAspect="1" noChangeArrowheads="1"/>
          </p:cNvPicPr>
          <p:nvPr userDrawn="1"/>
        </p:nvPicPr>
        <p:blipFill rotWithShape="1">
          <a:blip r:embed="rId3"/>
          <a:srcRect l="3609" t="9576" r="3609" b="9990"/>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grpSp>
        <p:nvGrpSpPr>
          <p:cNvPr id="109" name="组合 108"/>
          <p:cNvGrpSpPr/>
          <p:nvPr userDrawn="1"/>
        </p:nvGrpSpPr>
        <p:grpSpPr>
          <a:xfrm>
            <a:off x="8320663" y="1"/>
            <a:ext cx="427552" cy="538163"/>
            <a:chOff x="11096625" y="0"/>
            <a:chExt cx="457200" cy="538163"/>
          </a:xfrm>
          <a:solidFill>
            <a:srgbClr val="0070C0"/>
          </a:solidFill>
        </p:grpSpPr>
        <p:sp>
          <p:nvSpPr>
            <p:cNvPr id="110" name="Freeform 5"/>
            <p:cNvSpPr/>
            <p:nvPr userDrawn="1"/>
          </p:nvSpPr>
          <p:spPr bwMode="auto">
            <a:xfrm>
              <a:off x="11109325" y="0"/>
              <a:ext cx="444500" cy="538163"/>
            </a:xfrm>
            <a:custGeom>
              <a:avLst/>
              <a:gdLst>
                <a:gd name="T0" fmla="*/ 564 w 564"/>
                <a:gd name="T1" fmla="*/ 674 h 674"/>
                <a:gd name="T2" fmla="*/ 262 w 564"/>
                <a:gd name="T3" fmla="*/ 540 h 674"/>
                <a:gd name="T4" fmla="*/ 0 w 564"/>
                <a:gd name="T5" fmla="*/ 658 h 674"/>
                <a:gd name="T6" fmla="*/ 0 w 564"/>
                <a:gd name="T7" fmla="*/ 0 h 674"/>
                <a:gd name="T8" fmla="*/ 564 w 564"/>
                <a:gd name="T9" fmla="*/ 0 h 674"/>
                <a:gd name="T10" fmla="*/ 564 w 564"/>
                <a:gd name="T11" fmla="*/ 674 h 674"/>
              </a:gdLst>
              <a:ahLst/>
              <a:cxnLst>
                <a:cxn ang="0">
                  <a:pos x="T0" y="T1"/>
                </a:cxn>
                <a:cxn ang="0">
                  <a:pos x="T2" y="T3"/>
                </a:cxn>
                <a:cxn ang="0">
                  <a:pos x="T4" y="T5"/>
                </a:cxn>
                <a:cxn ang="0">
                  <a:pos x="T6" y="T7"/>
                </a:cxn>
                <a:cxn ang="0">
                  <a:pos x="T8" y="T9"/>
                </a:cxn>
                <a:cxn ang="0">
                  <a:pos x="T10" y="T11"/>
                </a:cxn>
              </a:cxnLst>
              <a:rect l="0" t="0" r="r" b="b"/>
              <a:pathLst>
                <a:path w="564" h="674">
                  <a:moveTo>
                    <a:pt x="564" y="674"/>
                  </a:moveTo>
                  <a:lnTo>
                    <a:pt x="262" y="540"/>
                  </a:lnTo>
                  <a:lnTo>
                    <a:pt x="0" y="658"/>
                  </a:lnTo>
                  <a:lnTo>
                    <a:pt x="0" y="0"/>
                  </a:lnTo>
                  <a:lnTo>
                    <a:pt x="564" y="0"/>
                  </a:lnTo>
                  <a:lnTo>
                    <a:pt x="564" y="67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1" name="Freeform 6"/>
            <p:cNvSpPr/>
            <p:nvPr userDrawn="1"/>
          </p:nvSpPr>
          <p:spPr bwMode="auto">
            <a:xfrm>
              <a:off x="11096625" y="0"/>
              <a:ext cx="442913" cy="514350"/>
            </a:xfrm>
            <a:custGeom>
              <a:avLst/>
              <a:gdLst>
                <a:gd name="T0" fmla="*/ 564 w 564"/>
                <a:gd name="T1" fmla="*/ 644 h 644"/>
                <a:gd name="T2" fmla="*/ 279 w 564"/>
                <a:gd name="T3" fmla="*/ 522 h 644"/>
                <a:gd name="T4" fmla="*/ 0 w 564"/>
                <a:gd name="T5" fmla="*/ 644 h 644"/>
                <a:gd name="T6" fmla="*/ 0 w 564"/>
                <a:gd name="T7" fmla="*/ 0 h 644"/>
                <a:gd name="T8" fmla="*/ 564 w 564"/>
                <a:gd name="T9" fmla="*/ 0 h 644"/>
                <a:gd name="T10" fmla="*/ 564 w 564"/>
                <a:gd name="T11" fmla="*/ 644 h 644"/>
              </a:gdLst>
              <a:ahLst/>
              <a:cxnLst>
                <a:cxn ang="0">
                  <a:pos x="T0" y="T1"/>
                </a:cxn>
                <a:cxn ang="0">
                  <a:pos x="T2" y="T3"/>
                </a:cxn>
                <a:cxn ang="0">
                  <a:pos x="T4" y="T5"/>
                </a:cxn>
                <a:cxn ang="0">
                  <a:pos x="T6" y="T7"/>
                </a:cxn>
                <a:cxn ang="0">
                  <a:pos x="T8" y="T9"/>
                </a:cxn>
                <a:cxn ang="0">
                  <a:pos x="T10" y="T11"/>
                </a:cxn>
              </a:cxnLst>
              <a:rect l="0" t="0" r="r" b="b"/>
              <a:pathLst>
                <a:path w="564" h="644">
                  <a:moveTo>
                    <a:pt x="564" y="644"/>
                  </a:moveTo>
                  <a:lnTo>
                    <a:pt x="279" y="522"/>
                  </a:lnTo>
                  <a:lnTo>
                    <a:pt x="0" y="644"/>
                  </a:lnTo>
                  <a:lnTo>
                    <a:pt x="0" y="0"/>
                  </a:lnTo>
                  <a:lnTo>
                    <a:pt x="564" y="0"/>
                  </a:lnTo>
                  <a:lnTo>
                    <a:pt x="564" y="644"/>
                  </a:lnTo>
                  <a:close/>
                </a:path>
              </a:pathLst>
            </a:custGeom>
            <a:grpFill/>
            <a:ln w="9525">
              <a:noFill/>
              <a:round/>
            </a:ln>
          </p:spPr>
          <p:txBody>
            <a:bodyPr vert="horz" wrap="square" lIns="91440" tIns="45720" rIns="91440" bIns="45720" numCol="1" anchor="t" anchorCtr="0" compatLnSpc="1"/>
            <a:lstStyle/>
            <a:p>
              <a:endParaRPr lang="zh-CN" altLang="en-US"/>
            </a:p>
          </p:txBody>
        </p:sp>
      </p:grpSp>
      <p:sp>
        <p:nvSpPr>
          <p:cNvPr id="112" name="TextBox 111"/>
          <p:cNvSpPr txBox="1"/>
          <p:nvPr userDrawn="1"/>
        </p:nvSpPr>
        <p:spPr>
          <a:xfrm>
            <a:off x="8287393" y="87898"/>
            <a:ext cx="485496" cy="338554"/>
          </a:xfrm>
          <a:prstGeom prst="rect">
            <a:avLst/>
          </a:prstGeom>
          <a:noFill/>
        </p:spPr>
        <p:txBody>
          <a:bodyPr wrap="square" rtlCol="0">
            <a:spAutoFit/>
          </a:bodyPr>
          <a:lstStyle/>
          <a:p>
            <a:pPr algn="ctr"/>
            <a:fld id="{E33E7C02-82D1-42DA-AA8B-2AEC9E450366}" type="slidenum">
              <a:rPr lang="zh-CN" altLang="en-US" sz="1600" smtClean="0">
                <a:solidFill>
                  <a:srgbClr val="F8F8F8"/>
                </a:solidFill>
                <a:latin typeface="微软雅黑" panose="020B0503020204020204" charset="-122"/>
                <a:ea typeface="微软雅黑" panose="020B0503020204020204" charset="-122"/>
              </a:rPr>
            </a:fld>
            <a:endParaRPr lang="zh-CN" altLang="en-US" sz="1600" dirty="0">
              <a:solidFill>
                <a:srgbClr val="F8F8F8"/>
              </a:solidFill>
              <a:latin typeface="微软雅黑" panose="020B0503020204020204" charset="-122"/>
              <a:ea typeface="微软雅黑" panose="020B0503020204020204" charset="-122"/>
            </a:endParaRPr>
          </a:p>
        </p:txBody>
      </p:sp>
      <p:sp>
        <p:nvSpPr>
          <p:cNvPr id="113" name="Rectangle 9"/>
          <p:cNvSpPr>
            <a:spLocks noChangeArrowheads="1"/>
          </p:cNvSpPr>
          <p:nvPr userDrawn="1"/>
        </p:nvSpPr>
        <p:spPr bwMode="auto">
          <a:xfrm>
            <a:off x="0" y="5019088"/>
            <a:ext cx="9145616" cy="126000"/>
          </a:xfrm>
          <a:prstGeom prst="rect">
            <a:avLst/>
          </a:prstGeom>
          <a:solidFill>
            <a:srgbClr val="0070C0"/>
          </a:solidFill>
          <a:ln>
            <a:noFill/>
          </a:ln>
        </p:spPr>
        <p:txBody>
          <a:bodyPr vert="horz" wrap="square" lIns="91440" tIns="45720" rIns="91440" bIns="45720" numCol="1" anchor="t" anchorCtr="0" compatLnSpc="1"/>
          <a:lstStyle/>
          <a:p>
            <a:endParaRPr lang="zh-CN" altLang="en-US"/>
          </a:p>
        </p:txBody>
      </p:sp>
      <p:grpSp>
        <p:nvGrpSpPr>
          <p:cNvPr id="8" name="Group 5"/>
          <p:cNvGrpSpPr/>
          <p:nvPr userDrawn="1"/>
        </p:nvGrpSpPr>
        <p:grpSpPr>
          <a:xfrm>
            <a:off x="7866084"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grpSp>
      <p:grpSp>
        <p:nvGrpSpPr>
          <p:cNvPr id="11" name="Group 9"/>
          <p:cNvGrpSpPr/>
          <p:nvPr userDrawn="1"/>
        </p:nvGrpSpPr>
        <p:grpSpPr>
          <a:xfrm flipH="1">
            <a:off x="8452374"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grpSp>
      <p:cxnSp>
        <p:nvCxnSpPr>
          <p:cNvPr id="14" name="Straight Connector 3"/>
          <p:cNvCxnSpPr/>
          <p:nvPr userDrawn="1"/>
        </p:nvCxnSpPr>
        <p:spPr>
          <a:xfrm>
            <a:off x="8071374"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2" r:id="rId1"/>
    <p:sldLayoutId id="2147483663"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400"/>
                                        <p:tgtEl>
                                          <p:spTgt spid="109"/>
                                        </p:tgtEl>
                                      </p:cBhvr>
                                    </p:animEffect>
                                    <p:anim calcmode="lin" valueType="num">
                                      <p:cBhvr>
                                        <p:cTn id="13" dur="400" fill="hold"/>
                                        <p:tgtEl>
                                          <p:spTgt spid="109"/>
                                        </p:tgtEl>
                                        <p:attrNameLst>
                                          <p:attrName>ppt_x</p:attrName>
                                        </p:attrNameLst>
                                      </p:cBhvr>
                                      <p:tavLst>
                                        <p:tav tm="0">
                                          <p:val>
                                            <p:strVal val="#ppt_x"/>
                                          </p:val>
                                        </p:tav>
                                        <p:tav tm="100000">
                                          <p:val>
                                            <p:strVal val="#ppt_x"/>
                                          </p:val>
                                        </p:tav>
                                      </p:tavLst>
                                    </p:anim>
                                    <p:anim calcmode="lin" valueType="num">
                                      <p:cBhvr>
                                        <p:cTn id="14" dur="400" fill="hold"/>
                                        <p:tgtEl>
                                          <p:spTgt spid="10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400"/>
                                        <p:tgtEl>
                                          <p:spTgt spid="112"/>
                                        </p:tgtEl>
                                      </p:cBhvr>
                                    </p:animEffect>
                                    <p:anim calcmode="lin" valueType="num">
                                      <p:cBhvr>
                                        <p:cTn id="18" dur="400" fill="hold"/>
                                        <p:tgtEl>
                                          <p:spTgt spid="112"/>
                                        </p:tgtEl>
                                        <p:attrNameLst>
                                          <p:attrName>ppt_x</p:attrName>
                                        </p:attrNameLst>
                                      </p:cBhvr>
                                      <p:tavLst>
                                        <p:tav tm="0">
                                          <p:val>
                                            <p:strVal val="#ppt_x"/>
                                          </p:val>
                                        </p:tav>
                                        <p:tav tm="100000">
                                          <p:val>
                                            <p:strVal val="#ppt_x"/>
                                          </p:val>
                                        </p:tav>
                                      </p:tavLst>
                                    </p:anim>
                                    <p:anim calcmode="lin" valueType="num">
                                      <p:cBhvr>
                                        <p:cTn id="19" dur="400" fill="hold"/>
                                        <p:tgtEl>
                                          <p:spTgt spid="1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bldLvl="0" animBg="1"/>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4" name="Picture 2" descr="C:\Users\Admin\Desktop\shutterstock_129456278 [转换].jpg"/>
          <p:cNvPicPr>
            <a:picLocks noChangeAspect="1" noChangeArrowheads="1"/>
          </p:cNvPicPr>
          <p:nvPr userDrawn="1"/>
        </p:nvPicPr>
        <p:blipFill rotWithShape="1">
          <a:blip r:embed="rId3"/>
          <a:srcRect l="3609" t="9576" r="3609" b="9990"/>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grpSp>
        <p:nvGrpSpPr>
          <p:cNvPr id="109" name="组合 108"/>
          <p:cNvGrpSpPr/>
          <p:nvPr userDrawn="1"/>
        </p:nvGrpSpPr>
        <p:grpSpPr>
          <a:xfrm>
            <a:off x="8320663" y="1"/>
            <a:ext cx="427552" cy="538163"/>
            <a:chOff x="11096625" y="0"/>
            <a:chExt cx="457200" cy="538163"/>
          </a:xfrm>
          <a:solidFill>
            <a:srgbClr val="0070C0"/>
          </a:solidFill>
        </p:grpSpPr>
        <p:sp>
          <p:nvSpPr>
            <p:cNvPr id="110" name="Freeform 5"/>
            <p:cNvSpPr/>
            <p:nvPr userDrawn="1"/>
          </p:nvSpPr>
          <p:spPr bwMode="auto">
            <a:xfrm>
              <a:off x="11109325" y="0"/>
              <a:ext cx="444500" cy="538163"/>
            </a:xfrm>
            <a:custGeom>
              <a:avLst/>
              <a:gdLst>
                <a:gd name="T0" fmla="*/ 564 w 564"/>
                <a:gd name="T1" fmla="*/ 674 h 674"/>
                <a:gd name="T2" fmla="*/ 262 w 564"/>
                <a:gd name="T3" fmla="*/ 540 h 674"/>
                <a:gd name="T4" fmla="*/ 0 w 564"/>
                <a:gd name="T5" fmla="*/ 658 h 674"/>
                <a:gd name="T6" fmla="*/ 0 w 564"/>
                <a:gd name="T7" fmla="*/ 0 h 674"/>
                <a:gd name="T8" fmla="*/ 564 w 564"/>
                <a:gd name="T9" fmla="*/ 0 h 674"/>
                <a:gd name="T10" fmla="*/ 564 w 564"/>
                <a:gd name="T11" fmla="*/ 674 h 674"/>
              </a:gdLst>
              <a:ahLst/>
              <a:cxnLst>
                <a:cxn ang="0">
                  <a:pos x="T0" y="T1"/>
                </a:cxn>
                <a:cxn ang="0">
                  <a:pos x="T2" y="T3"/>
                </a:cxn>
                <a:cxn ang="0">
                  <a:pos x="T4" y="T5"/>
                </a:cxn>
                <a:cxn ang="0">
                  <a:pos x="T6" y="T7"/>
                </a:cxn>
                <a:cxn ang="0">
                  <a:pos x="T8" y="T9"/>
                </a:cxn>
                <a:cxn ang="0">
                  <a:pos x="T10" y="T11"/>
                </a:cxn>
              </a:cxnLst>
              <a:rect l="0" t="0" r="r" b="b"/>
              <a:pathLst>
                <a:path w="564" h="674">
                  <a:moveTo>
                    <a:pt x="564" y="674"/>
                  </a:moveTo>
                  <a:lnTo>
                    <a:pt x="262" y="540"/>
                  </a:lnTo>
                  <a:lnTo>
                    <a:pt x="0" y="658"/>
                  </a:lnTo>
                  <a:lnTo>
                    <a:pt x="0" y="0"/>
                  </a:lnTo>
                  <a:lnTo>
                    <a:pt x="564" y="0"/>
                  </a:lnTo>
                  <a:lnTo>
                    <a:pt x="564" y="67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sp>
          <p:nvSpPr>
            <p:cNvPr id="111" name="Freeform 6"/>
            <p:cNvSpPr/>
            <p:nvPr userDrawn="1"/>
          </p:nvSpPr>
          <p:spPr bwMode="auto">
            <a:xfrm>
              <a:off x="11096625" y="0"/>
              <a:ext cx="442913" cy="514350"/>
            </a:xfrm>
            <a:custGeom>
              <a:avLst/>
              <a:gdLst>
                <a:gd name="T0" fmla="*/ 564 w 564"/>
                <a:gd name="T1" fmla="*/ 644 h 644"/>
                <a:gd name="T2" fmla="*/ 279 w 564"/>
                <a:gd name="T3" fmla="*/ 522 h 644"/>
                <a:gd name="T4" fmla="*/ 0 w 564"/>
                <a:gd name="T5" fmla="*/ 644 h 644"/>
                <a:gd name="T6" fmla="*/ 0 w 564"/>
                <a:gd name="T7" fmla="*/ 0 h 644"/>
                <a:gd name="T8" fmla="*/ 564 w 564"/>
                <a:gd name="T9" fmla="*/ 0 h 644"/>
                <a:gd name="T10" fmla="*/ 564 w 564"/>
                <a:gd name="T11" fmla="*/ 644 h 644"/>
              </a:gdLst>
              <a:ahLst/>
              <a:cxnLst>
                <a:cxn ang="0">
                  <a:pos x="T0" y="T1"/>
                </a:cxn>
                <a:cxn ang="0">
                  <a:pos x="T2" y="T3"/>
                </a:cxn>
                <a:cxn ang="0">
                  <a:pos x="T4" y="T5"/>
                </a:cxn>
                <a:cxn ang="0">
                  <a:pos x="T6" y="T7"/>
                </a:cxn>
                <a:cxn ang="0">
                  <a:pos x="T8" y="T9"/>
                </a:cxn>
                <a:cxn ang="0">
                  <a:pos x="T10" y="T11"/>
                </a:cxn>
              </a:cxnLst>
              <a:rect l="0" t="0" r="r" b="b"/>
              <a:pathLst>
                <a:path w="564" h="644">
                  <a:moveTo>
                    <a:pt x="564" y="644"/>
                  </a:moveTo>
                  <a:lnTo>
                    <a:pt x="279" y="522"/>
                  </a:lnTo>
                  <a:lnTo>
                    <a:pt x="0" y="644"/>
                  </a:lnTo>
                  <a:lnTo>
                    <a:pt x="0" y="0"/>
                  </a:lnTo>
                  <a:lnTo>
                    <a:pt x="564" y="0"/>
                  </a:lnTo>
                  <a:lnTo>
                    <a:pt x="564" y="64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grpSp>
      <p:sp>
        <p:nvSpPr>
          <p:cNvPr id="112" name="TextBox 111"/>
          <p:cNvSpPr txBox="1"/>
          <p:nvPr userDrawn="1"/>
        </p:nvSpPr>
        <p:spPr>
          <a:xfrm>
            <a:off x="8287393" y="87898"/>
            <a:ext cx="485496" cy="338554"/>
          </a:xfrm>
          <a:prstGeom prst="rect">
            <a:avLst/>
          </a:prstGeom>
          <a:noFill/>
        </p:spPr>
        <p:txBody>
          <a:bodyPr wrap="square" rtlCol="0">
            <a:spAutoFit/>
          </a:bodyPr>
          <a:lstStyle/>
          <a:p>
            <a:pPr algn="ctr"/>
            <a:fld id="{E33E7C02-82D1-42DA-AA8B-2AEC9E450366}" type="slidenum">
              <a:rPr lang="zh-CN" altLang="en-US" sz="1600" smtClean="0">
                <a:solidFill>
                  <a:srgbClr val="F8F8F8"/>
                </a:solidFill>
                <a:latin typeface="微软雅黑" panose="020B0503020204020204" charset="-122"/>
                <a:ea typeface="微软雅黑" panose="020B0503020204020204" charset="-122"/>
              </a:rPr>
            </a:fld>
            <a:endParaRPr lang="zh-CN" altLang="en-US" sz="1600" dirty="0" smtClean="0">
              <a:solidFill>
                <a:srgbClr val="F8F8F8"/>
              </a:solidFill>
              <a:latin typeface="微软雅黑" panose="020B0503020204020204" charset="-122"/>
              <a:ea typeface="微软雅黑" panose="020B0503020204020204" charset="-122"/>
            </a:endParaRPr>
          </a:p>
        </p:txBody>
      </p:sp>
      <p:sp>
        <p:nvSpPr>
          <p:cNvPr id="113" name="Rectangle 9"/>
          <p:cNvSpPr>
            <a:spLocks noChangeArrowheads="1"/>
          </p:cNvSpPr>
          <p:nvPr userDrawn="1"/>
        </p:nvSpPr>
        <p:spPr bwMode="auto">
          <a:xfrm>
            <a:off x="0" y="5019088"/>
            <a:ext cx="9145616" cy="126000"/>
          </a:xfrm>
          <a:prstGeom prst="rect">
            <a:avLst/>
          </a:prstGeom>
          <a:solidFill>
            <a:srgbClr val="0070C0"/>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8" name="Group 5"/>
          <p:cNvGrpSpPr/>
          <p:nvPr userDrawn="1"/>
        </p:nvGrpSpPr>
        <p:grpSpPr>
          <a:xfrm>
            <a:off x="7866084"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grpSp>
        <p:nvGrpSpPr>
          <p:cNvPr id="11" name="Group 9"/>
          <p:cNvGrpSpPr/>
          <p:nvPr userDrawn="1"/>
        </p:nvGrpSpPr>
        <p:grpSpPr>
          <a:xfrm flipH="1">
            <a:off x="8452374"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cxnSp>
        <p:nvCxnSpPr>
          <p:cNvPr id="14" name="Straight Connector 3"/>
          <p:cNvCxnSpPr/>
          <p:nvPr userDrawn="1"/>
        </p:nvCxnSpPr>
        <p:spPr>
          <a:xfrm>
            <a:off x="8071374"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5" r:id="rId1"/>
    <p:sldLayoutId id="2147483666"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400"/>
                                        <p:tgtEl>
                                          <p:spTgt spid="109"/>
                                        </p:tgtEl>
                                      </p:cBhvr>
                                    </p:animEffect>
                                    <p:anim calcmode="lin" valueType="num">
                                      <p:cBhvr>
                                        <p:cTn id="13" dur="400" fill="hold"/>
                                        <p:tgtEl>
                                          <p:spTgt spid="109"/>
                                        </p:tgtEl>
                                        <p:attrNameLst>
                                          <p:attrName>ppt_x</p:attrName>
                                        </p:attrNameLst>
                                      </p:cBhvr>
                                      <p:tavLst>
                                        <p:tav tm="0">
                                          <p:val>
                                            <p:strVal val="#ppt_x"/>
                                          </p:val>
                                        </p:tav>
                                        <p:tav tm="100000">
                                          <p:val>
                                            <p:strVal val="#ppt_x"/>
                                          </p:val>
                                        </p:tav>
                                      </p:tavLst>
                                    </p:anim>
                                    <p:anim calcmode="lin" valueType="num">
                                      <p:cBhvr>
                                        <p:cTn id="14" dur="400" fill="hold"/>
                                        <p:tgtEl>
                                          <p:spTgt spid="10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400"/>
                                        <p:tgtEl>
                                          <p:spTgt spid="112"/>
                                        </p:tgtEl>
                                      </p:cBhvr>
                                    </p:animEffect>
                                    <p:anim calcmode="lin" valueType="num">
                                      <p:cBhvr>
                                        <p:cTn id="18" dur="400" fill="hold"/>
                                        <p:tgtEl>
                                          <p:spTgt spid="112"/>
                                        </p:tgtEl>
                                        <p:attrNameLst>
                                          <p:attrName>ppt_x</p:attrName>
                                        </p:attrNameLst>
                                      </p:cBhvr>
                                      <p:tavLst>
                                        <p:tav tm="0">
                                          <p:val>
                                            <p:strVal val="#ppt_x"/>
                                          </p:val>
                                        </p:tav>
                                        <p:tav tm="100000">
                                          <p:val>
                                            <p:strVal val="#ppt_x"/>
                                          </p:val>
                                        </p:tav>
                                      </p:tavLst>
                                    </p:anim>
                                    <p:anim calcmode="lin" valueType="num">
                                      <p:cBhvr>
                                        <p:cTn id="19" dur="400" fill="hold"/>
                                        <p:tgtEl>
                                          <p:spTgt spid="1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bldLvl="0" animBg="1"/>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4" name="Picture 2" descr="C:\Users\Admin\Desktop\shutterstock_129456278 [转换].jpg"/>
          <p:cNvPicPr>
            <a:picLocks noChangeAspect="1" noChangeArrowheads="1"/>
          </p:cNvPicPr>
          <p:nvPr userDrawn="1"/>
        </p:nvPicPr>
        <p:blipFill rotWithShape="1">
          <a:blip r:embed="rId3"/>
          <a:srcRect l="3609" t="9576" r="3609" b="9990"/>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grpSp>
        <p:nvGrpSpPr>
          <p:cNvPr id="109" name="组合 108"/>
          <p:cNvGrpSpPr/>
          <p:nvPr userDrawn="1"/>
        </p:nvGrpSpPr>
        <p:grpSpPr>
          <a:xfrm>
            <a:off x="8320663" y="1"/>
            <a:ext cx="427552" cy="538163"/>
            <a:chOff x="11096625" y="0"/>
            <a:chExt cx="457200" cy="538163"/>
          </a:xfrm>
          <a:solidFill>
            <a:srgbClr val="0070C0"/>
          </a:solidFill>
        </p:grpSpPr>
        <p:sp>
          <p:nvSpPr>
            <p:cNvPr id="110" name="Freeform 5"/>
            <p:cNvSpPr/>
            <p:nvPr userDrawn="1"/>
          </p:nvSpPr>
          <p:spPr bwMode="auto">
            <a:xfrm>
              <a:off x="11109325" y="0"/>
              <a:ext cx="444500" cy="538163"/>
            </a:xfrm>
            <a:custGeom>
              <a:avLst/>
              <a:gdLst>
                <a:gd name="T0" fmla="*/ 564 w 564"/>
                <a:gd name="T1" fmla="*/ 674 h 674"/>
                <a:gd name="T2" fmla="*/ 262 w 564"/>
                <a:gd name="T3" fmla="*/ 540 h 674"/>
                <a:gd name="T4" fmla="*/ 0 w 564"/>
                <a:gd name="T5" fmla="*/ 658 h 674"/>
                <a:gd name="T6" fmla="*/ 0 w 564"/>
                <a:gd name="T7" fmla="*/ 0 h 674"/>
                <a:gd name="T8" fmla="*/ 564 w 564"/>
                <a:gd name="T9" fmla="*/ 0 h 674"/>
                <a:gd name="T10" fmla="*/ 564 w 564"/>
                <a:gd name="T11" fmla="*/ 674 h 674"/>
              </a:gdLst>
              <a:ahLst/>
              <a:cxnLst>
                <a:cxn ang="0">
                  <a:pos x="T0" y="T1"/>
                </a:cxn>
                <a:cxn ang="0">
                  <a:pos x="T2" y="T3"/>
                </a:cxn>
                <a:cxn ang="0">
                  <a:pos x="T4" y="T5"/>
                </a:cxn>
                <a:cxn ang="0">
                  <a:pos x="T6" y="T7"/>
                </a:cxn>
                <a:cxn ang="0">
                  <a:pos x="T8" y="T9"/>
                </a:cxn>
                <a:cxn ang="0">
                  <a:pos x="T10" y="T11"/>
                </a:cxn>
              </a:cxnLst>
              <a:rect l="0" t="0" r="r" b="b"/>
              <a:pathLst>
                <a:path w="564" h="674">
                  <a:moveTo>
                    <a:pt x="564" y="674"/>
                  </a:moveTo>
                  <a:lnTo>
                    <a:pt x="262" y="540"/>
                  </a:lnTo>
                  <a:lnTo>
                    <a:pt x="0" y="658"/>
                  </a:lnTo>
                  <a:lnTo>
                    <a:pt x="0" y="0"/>
                  </a:lnTo>
                  <a:lnTo>
                    <a:pt x="564" y="0"/>
                  </a:lnTo>
                  <a:lnTo>
                    <a:pt x="564" y="67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sp>
          <p:nvSpPr>
            <p:cNvPr id="111" name="Freeform 6"/>
            <p:cNvSpPr/>
            <p:nvPr userDrawn="1"/>
          </p:nvSpPr>
          <p:spPr bwMode="auto">
            <a:xfrm>
              <a:off x="11096625" y="0"/>
              <a:ext cx="442913" cy="514350"/>
            </a:xfrm>
            <a:custGeom>
              <a:avLst/>
              <a:gdLst>
                <a:gd name="T0" fmla="*/ 564 w 564"/>
                <a:gd name="T1" fmla="*/ 644 h 644"/>
                <a:gd name="T2" fmla="*/ 279 w 564"/>
                <a:gd name="T3" fmla="*/ 522 h 644"/>
                <a:gd name="T4" fmla="*/ 0 w 564"/>
                <a:gd name="T5" fmla="*/ 644 h 644"/>
                <a:gd name="T6" fmla="*/ 0 w 564"/>
                <a:gd name="T7" fmla="*/ 0 h 644"/>
                <a:gd name="T8" fmla="*/ 564 w 564"/>
                <a:gd name="T9" fmla="*/ 0 h 644"/>
                <a:gd name="T10" fmla="*/ 564 w 564"/>
                <a:gd name="T11" fmla="*/ 644 h 644"/>
              </a:gdLst>
              <a:ahLst/>
              <a:cxnLst>
                <a:cxn ang="0">
                  <a:pos x="T0" y="T1"/>
                </a:cxn>
                <a:cxn ang="0">
                  <a:pos x="T2" y="T3"/>
                </a:cxn>
                <a:cxn ang="0">
                  <a:pos x="T4" y="T5"/>
                </a:cxn>
                <a:cxn ang="0">
                  <a:pos x="T6" y="T7"/>
                </a:cxn>
                <a:cxn ang="0">
                  <a:pos x="T8" y="T9"/>
                </a:cxn>
                <a:cxn ang="0">
                  <a:pos x="T10" y="T11"/>
                </a:cxn>
              </a:cxnLst>
              <a:rect l="0" t="0" r="r" b="b"/>
              <a:pathLst>
                <a:path w="564" h="644">
                  <a:moveTo>
                    <a:pt x="564" y="644"/>
                  </a:moveTo>
                  <a:lnTo>
                    <a:pt x="279" y="522"/>
                  </a:lnTo>
                  <a:lnTo>
                    <a:pt x="0" y="644"/>
                  </a:lnTo>
                  <a:lnTo>
                    <a:pt x="0" y="0"/>
                  </a:lnTo>
                  <a:lnTo>
                    <a:pt x="564" y="0"/>
                  </a:lnTo>
                  <a:lnTo>
                    <a:pt x="564" y="64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grpSp>
      <p:sp>
        <p:nvSpPr>
          <p:cNvPr id="112" name="TextBox 111"/>
          <p:cNvSpPr txBox="1"/>
          <p:nvPr userDrawn="1"/>
        </p:nvSpPr>
        <p:spPr>
          <a:xfrm>
            <a:off x="8287393" y="87898"/>
            <a:ext cx="485496" cy="338554"/>
          </a:xfrm>
          <a:prstGeom prst="rect">
            <a:avLst/>
          </a:prstGeom>
          <a:noFill/>
        </p:spPr>
        <p:txBody>
          <a:bodyPr wrap="square" rtlCol="0">
            <a:spAutoFit/>
          </a:bodyPr>
          <a:lstStyle/>
          <a:p>
            <a:pPr algn="ctr"/>
            <a:fld id="{E33E7C02-82D1-42DA-AA8B-2AEC9E450366}" type="slidenum">
              <a:rPr lang="zh-CN" altLang="en-US" sz="1600" smtClean="0">
                <a:solidFill>
                  <a:srgbClr val="F8F8F8"/>
                </a:solidFill>
                <a:latin typeface="微软雅黑" panose="020B0503020204020204" charset="-122"/>
                <a:ea typeface="微软雅黑" panose="020B0503020204020204" charset="-122"/>
              </a:rPr>
            </a:fld>
            <a:endParaRPr lang="zh-CN" altLang="en-US" sz="1600" dirty="0" smtClean="0">
              <a:solidFill>
                <a:srgbClr val="F8F8F8"/>
              </a:solidFill>
              <a:latin typeface="微软雅黑" panose="020B0503020204020204" charset="-122"/>
              <a:ea typeface="微软雅黑" panose="020B0503020204020204" charset="-122"/>
            </a:endParaRPr>
          </a:p>
        </p:txBody>
      </p:sp>
      <p:sp>
        <p:nvSpPr>
          <p:cNvPr id="113" name="Rectangle 9"/>
          <p:cNvSpPr>
            <a:spLocks noChangeArrowheads="1"/>
          </p:cNvSpPr>
          <p:nvPr userDrawn="1"/>
        </p:nvSpPr>
        <p:spPr bwMode="auto">
          <a:xfrm>
            <a:off x="0" y="5019088"/>
            <a:ext cx="9145616" cy="126000"/>
          </a:xfrm>
          <a:prstGeom prst="rect">
            <a:avLst/>
          </a:prstGeom>
          <a:solidFill>
            <a:srgbClr val="0070C0"/>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8" name="Group 5"/>
          <p:cNvGrpSpPr/>
          <p:nvPr userDrawn="1"/>
        </p:nvGrpSpPr>
        <p:grpSpPr>
          <a:xfrm>
            <a:off x="7866084"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grpSp>
        <p:nvGrpSpPr>
          <p:cNvPr id="11" name="Group 9"/>
          <p:cNvGrpSpPr/>
          <p:nvPr userDrawn="1"/>
        </p:nvGrpSpPr>
        <p:grpSpPr>
          <a:xfrm flipH="1">
            <a:off x="8452374"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cxnSp>
        <p:nvCxnSpPr>
          <p:cNvPr id="14" name="Straight Connector 3"/>
          <p:cNvCxnSpPr/>
          <p:nvPr userDrawn="1"/>
        </p:nvCxnSpPr>
        <p:spPr>
          <a:xfrm>
            <a:off x="8071374"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8" r:id="rId1"/>
    <p:sldLayoutId id="2147483669"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400"/>
                                        <p:tgtEl>
                                          <p:spTgt spid="109"/>
                                        </p:tgtEl>
                                      </p:cBhvr>
                                    </p:animEffect>
                                    <p:anim calcmode="lin" valueType="num">
                                      <p:cBhvr>
                                        <p:cTn id="13" dur="400" fill="hold"/>
                                        <p:tgtEl>
                                          <p:spTgt spid="109"/>
                                        </p:tgtEl>
                                        <p:attrNameLst>
                                          <p:attrName>ppt_x</p:attrName>
                                        </p:attrNameLst>
                                      </p:cBhvr>
                                      <p:tavLst>
                                        <p:tav tm="0">
                                          <p:val>
                                            <p:strVal val="#ppt_x"/>
                                          </p:val>
                                        </p:tav>
                                        <p:tav tm="100000">
                                          <p:val>
                                            <p:strVal val="#ppt_x"/>
                                          </p:val>
                                        </p:tav>
                                      </p:tavLst>
                                    </p:anim>
                                    <p:anim calcmode="lin" valueType="num">
                                      <p:cBhvr>
                                        <p:cTn id="14" dur="400" fill="hold"/>
                                        <p:tgtEl>
                                          <p:spTgt spid="10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400"/>
                                        <p:tgtEl>
                                          <p:spTgt spid="112"/>
                                        </p:tgtEl>
                                      </p:cBhvr>
                                    </p:animEffect>
                                    <p:anim calcmode="lin" valueType="num">
                                      <p:cBhvr>
                                        <p:cTn id="18" dur="400" fill="hold"/>
                                        <p:tgtEl>
                                          <p:spTgt spid="112"/>
                                        </p:tgtEl>
                                        <p:attrNameLst>
                                          <p:attrName>ppt_x</p:attrName>
                                        </p:attrNameLst>
                                      </p:cBhvr>
                                      <p:tavLst>
                                        <p:tav tm="0">
                                          <p:val>
                                            <p:strVal val="#ppt_x"/>
                                          </p:val>
                                        </p:tav>
                                        <p:tav tm="100000">
                                          <p:val>
                                            <p:strVal val="#ppt_x"/>
                                          </p:val>
                                        </p:tav>
                                      </p:tavLst>
                                    </p:anim>
                                    <p:anim calcmode="lin" valueType="num">
                                      <p:cBhvr>
                                        <p:cTn id="19" dur="400" fill="hold"/>
                                        <p:tgtEl>
                                          <p:spTgt spid="1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bldLvl="0" animBg="1"/>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4" name="Picture 2" descr="C:\Users\Admin\Desktop\shutterstock_129456278 [转换].jpg"/>
          <p:cNvPicPr>
            <a:picLocks noChangeAspect="1" noChangeArrowheads="1"/>
          </p:cNvPicPr>
          <p:nvPr userDrawn="1"/>
        </p:nvPicPr>
        <p:blipFill rotWithShape="1">
          <a:blip r:embed="rId3"/>
          <a:srcRect l="3609" t="9576" r="3609" b="9990"/>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grpSp>
        <p:nvGrpSpPr>
          <p:cNvPr id="109" name="组合 108"/>
          <p:cNvGrpSpPr/>
          <p:nvPr userDrawn="1"/>
        </p:nvGrpSpPr>
        <p:grpSpPr>
          <a:xfrm>
            <a:off x="8320663" y="1"/>
            <a:ext cx="427552" cy="538163"/>
            <a:chOff x="11096625" y="0"/>
            <a:chExt cx="457200" cy="538163"/>
          </a:xfrm>
          <a:solidFill>
            <a:srgbClr val="0070C0"/>
          </a:solidFill>
        </p:grpSpPr>
        <p:sp>
          <p:nvSpPr>
            <p:cNvPr id="110" name="Freeform 5"/>
            <p:cNvSpPr/>
            <p:nvPr userDrawn="1"/>
          </p:nvSpPr>
          <p:spPr bwMode="auto">
            <a:xfrm>
              <a:off x="11109325" y="0"/>
              <a:ext cx="444500" cy="538163"/>
            </a:xfrm>
            <a:custGeom>
              <a:avLst/>
              <a:gdLst>
                <a:gd name="T0" fmla="*/ 564 w 564"/>
                <a:gd name="T1" fmla="*/ 674 h 674"/>
                <a:gd name="T2" fmla="*/ 262 w 564"/>
                <a:gd name="T3" fmla="*/ 540 h 674"/>
                <a:gd name="T4" fmla="*/ 0 w 564"/>
                <a:gd name="T5" fmla="*/ 658 h 674"/>
                <a:gd name="T6" fmla="*/ 0 w 564"/>
                <a:gd name="T7" fmla="*/ 0 h 674"/>
                <a:gd name="T8" fmla="*/ 564 w 564"/>
                <a:gd name="T9" fmla="*/ 0 h 674"/>
                <a:gd name="T10" fmla="*/ 564 w 564"/>
                <a:gd name="T11" fmla="*/ 674 h 674"/>
              </a:gdLst>
              <a:ahLst/>
              <a:cxnLst>
                <a:cxn ang="0">
                  <a:pos x="T0" y="T1"/>
                </a:cxn>
                <a:cxn ang="0">
                  <a:pos x="T2" y="T3"/>
                </a:cxn>
                <a:cxn ang="0">
                  <a:pos x="T4" y="T5"/>
                </a:cxn>
                <a:cxn ang="0">
                  <a:pos x="T6" y="T7"/>
                </a:cxn>
                <a:cxn ang="0">
                  <a:pos x="T8" y="T9"/>
                </a:cxn>
                <a:cxn ang="0">
                  <a:pos x="T10" y="T11"/>
                </a:cxn>
              </a:cxnLst>
              <a:rect l="0" t="0" r="r" b="b"/>
              <a:pathLst>
                <a:path w="564" h="674">
                  <a:moveTo>
                    <a:pt x="564" y="674"/>
                  </a:moveTo>
                  <a:lnTo>
                    <a:pt x="262" y="540"/>
                  </a:lnTo>
                  <a:lnTo>
                    <a:pt x="0" y="658"/>
                  </a:lnTo>
                  <a:lnTo>
                    <a:pt x="0" y="0"/>
                  </a:lnTo>
                  <a:lnTo>
                    <a:pt x="564" y="0"/>
                  </a:lnTo>
                  <a:lnTo>
                    <a:pt x="564" y="67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sp>
          <p:nvSpPr>
            <p:cNvPr id="111" name="Freeform 6"/>
            <p:cNvSpPr/>
            <p:nvPr userDrawn="1"/>
          </p:nvSpPr>
          <p:spPr bwMode="auto">
            <a:xfrm>
              <a:off x="11096625" y="0"/>
              <a:ext cx="442913" cy="514350"/>
            </a:xfrm>
            <a:custGeom>
              <a:avLst/>
              <a:gdLst>
                <a:gd name="T0" fmla="*/ 564 w 564"/>
                <a:gd name="T1" fmla="*/ 644 h 644"/>
                <a:gd name="T2" fmla="*/ 279 w 564"/>
                <a:gd name="T3" fmla="*/ 522 h 644"/>
                <a:gd name="T4" fmla="*/ 0 w 564"/>
                <a:gd name="T5" fmla="*/ 644 h 644"/>
                <a:gd name="T6" fmla="*/ 0 w 564"/>
                <a:gd name="T7" fmla="*/ 0 h 644"/>
                <a:gd name="T8" fmla="*/ 564 w 564"/>
                <a:gd name="T9" fmla="*/ 0 h 644"/>
                <a:gd name="T10" fmla="*/ 564 w 564"/>
                <a:gd name="T11" fmla="*/ 644 h 644"/>
              </a:gdLst>
              <a:ahLst/>
              <a:cxnLst>
                <a:cxn ang="0">
                  <a:pos x="T0" y="T1"/>
                </a:cxn>
                <a:cxn ang="0">
                  <a:pos x="T2" y="T3"/>
                </a:cxn>
                <a:cxn ang="0">
                  <a:pos x="T4" y="T5"/>
                </a:cxn>
                <a:cxn ang="0">
                  <a:pos x="T6" y="T7"/>
                </a:cxn>
                <a:cxn ang="0">
                  <a:pos x="T8" y="T9"/>
                </a:cxn>
                <a:cxn ang="0">
                  <a:pos x="T10" y="T11"/>
                </a:cxn>
              </a:cxnLst>
              <a:rect l="0" t="0" r="r" b="b"/>
              <a:pathLst>
                <a:path w="564" h="644">
                  <a:moveTo>
                    <a:pt x="564" y="644"/>
                  </a:moveTo>
                  <a:lnTo>
                    <a:pt x="279" y="522"/>
                  </a:lnTo>
                  <a:lnTo>
                    <a:pt x="0" y="644"/>
                  </a:lnTo>
                  <a:lnTo>
                    <a:pt x="0" y="0"/>
                  </a:lnTo>
                  <a:lnTo>
                    <a:pt x="564" y="0"/>
                  </a:lnTo>
                  <a:lnTo>
                    <a:pt x="564" y="644"/>
                  </a:lnTo>
                  <a:close/>
                </a:path>
              </a:pathLst>
            </a:custGeom>
            <a:grpFill/>
            <a:ln w="9525">
              <a:noFill/>
              <a:round/>
            </a:ln>
          </p:spPr>
          <p:txBody>
            <a:bodyPr vert="horz" wrap="square" lIns="91440" tIns="45720" rIns="91440" bIns="45720" numCol="1" anchor="t" anchorCtr="0" compatLnSpc="1"/>
            <a:lstStyle/>
            <a:p>
              <a:endParaRPr lang="zh-CN" altLang="en-US">
                <a:solidFill>
                  <a:schemeClr val="tx1"/>
                </a:solidFill>
              </a:endParaRPr>
            </a:p>
          </p:txBody>
        </p:sp>
      </p:grpSp>
      <p:sp>
        <p:nvSpPr>
          <p:cNvPr id="112" name="TextBox 111"/>
          <p:cNvSpPr txBox="1"/>
          <p:nvPr userDrawn="1"/>
        </p:nvSpPr>
        <p:spPr>
          <a:xfrm>
            <a:off x="8287393" y="87898"/>
            <a:ext cx="485496" cy="338554"/>
          </a:xfrm>
          <a:prstGeom prst="rect">
            <a:avLst/>
          </a:prstGeom>
          <a:noFill/>
        </p:spPr>
        <p:txBody>
          <a:bodyPr wrap="square" rtlCol="0">
            <a:spAutoFit/>
          </a:bodyPr>
          <a:lstStyle/>
          <a:p>
            <a:pPr algn="ctr"/>
            <a:fld id="{E33E7C02-82D1-42DA-AA8B-2AEC9E450366}" type="slidenum">
              <a:rPr lang="zh-CN" altLang="en-US" sz="1600" smtClean="0">
                <a:solidFill>
                  <a:srgbClr val="F8F8F8"/>
                </a:solidFill>
                <a:latin typeface="微软雅黑" panose="020B0503020204020204" charset="-122"/>
                <a:ea typeface="微软雅黑" panose="020B0503020204020204" charset="-122"/>
              </a:rPr>
            </a:fld>
            <a:endParaRPr lang="zh-CN" altLang="en-US" sz="1600" dirty="0" smtClean="0">
              <a:solidFill>
                <a:srgbClr val="F8F8F8"/>
              </a:solidFill>
              <a:latin typeface="微软雅黑" panose="020B0503020204020204" charset="-122"/>
              <a:ea typeface="微软雅黑" panose="020B0503020204020204" charset="-122"/>
            </a:endParaRPr>
          </a:p>
        </p:txBody>
      </p:sp>
      <p:sp>
        <p:nvSpPr>
          <p:cNvPr id="113" name="Rectangle 9"/>
          <p:cNvSpPr>
            <a:spLocks noChangeArrowheads="1"/>
          </p:cNvSpPr>
          <p:nvPr userDrawn="1"/>
        </p:nvSpPr>
        <p:spPr bwMode="auto">
          <a:xfrm>
            <a:off x="0" y="5019088"/>
            <a:ext cx="9145616" cy="126000"/>
          </a:xfrm>
          <a:prstGeom prst="rect">
            <a:avLst/>
          </a:prstGeom>
          <a:solidFill>
            <a:srgbClr val="0070C0"/>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8" name="Group 5"/>
          <p:cNvGrpSpPr/>
          <p:nvPr userDrawn="1"/>
        </p:nvGrpSpPr>
        <p:grpSpPr>
          <a:xfrm>
            <a:off x="7866084"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grpSp>
        <p:nvGrpSpPr>
          <p:cNvPr id="11" name="Group 9"/>
          <p:cNvGrpSpPr/>
          <p:nvPr userDrawn="1"/>
        </p:nvGrpSpPr>
        <p:grpSpPr>
          <a:xfrm flipH="1">
            <a:off x="8452374"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solidFill>
                  <a:schemeClr val="tx1"/>
                </a:solidFill>
              </a:endParaRPr>
            </a:p>
          </p:txBody>
        </p:sp>
      </p:grpSp>
      <p:cxnSp>
        <p:nvCxnSpPr>
          <p:cNvPr id="14" name="Straight Connector 3"/>
          <p:cNvCxnSpPr/>
          <p:nvPr userDrawn="1"/>
        </p:nvCxnSpPr>
        <p:spPr>
          <a:xfrm>
            <a:off x="8071374"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1" r:id="rId1"/>
    <p:sldLayoutId id="2147483672"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400"/>
                                        <p:tgtEl>
                                          <p:spTgt spid="109"/>
                                        </p:tgtEl>
                                      </p:cBhvr>
                                    </p:animEffect>
                                    <p:anim calcmode="lin" valueType="num">
                                      <p:cBhvr>
                                        <p:cTn id="13" dur="400" fill="hold"/>
                                        <p:tgtEl>
                                          <p:spTgt spid="109"/>
                                        </p:tgtEl>
                                        <p:attrNameLst>
                                          <p:attrName>ppt_x</p:attrName>
                                        </p:attrNameLst>
                                      </p:cBhvr>
                                      <p:tavLst>
                                        <p:tav tm="0">
                                          <p:val>
                                            <p:strVal val="#ppt_x"/>
                                          </p:val>
                                        </p:tav>
                                        <p:tav tm="100000">
                                          <p:val>
                                            <p:strVal val="#ppt_x"/>
                                          </p:val>
                                        </p:tav>
                                      </p:tavLst>
                                    </p:anim>
                                    <p:anim calcmode="lin" valueType="num">
                                      <p:cBhvr>
                                        <p:cTn id="14" dur="400" fill="hold"/>
                                        <p:tgtEl>
                                          <p:spTgt spid="10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400"/>
                                        <p:tgtEl>
                                          <p:spTgt spid="112"/>
                                        </p:tgtEl>
                                      </p:cBhvr>
                                    </p:animEffect>
                                    <p:anim calcmode="lin" valueType="num">
                                      <p:cBhvr>
                                        <p:cTn id="18" dur="400" fill="hold"/>
                                        <p:tgtEl>
                                          <p:spTgt spid="112"/>
                                        </p:tgtEl>
                                        <p:attrNameLst>
                                          <p:attrName>ppt_x</p:attrName>
                                        </p:attrNameLst>
                                      </p:cBhvr>
                                      <p:tavLst>
                                        <p:tav tm="0">
                                          <p:val>
                                            <p:strVal val="#ppt_x"/>
                                          </p:val>
                                        </p:tav>
                                        <p:tav tm="100000">
                                          <p:val>
                                            <p:strVal val="#ppt_x"/>
                                          </p:val>
                                        </p:tav>
                                      </p:tavLst>
                                    </p:anim>
                                    <p:anim calcmode="lin" valueType="num">
                                      <p:cBhvr>
                                        <p:cTn id="19" dur="400" fill="hold"/>
                                        <p:tgtEl>
                                          <p:spTgt spid="1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bldLvl="0" animBg="1"/>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s>
</file>

<file path=ppt/slides/_rels/slide10.xml.rels><?xml version="1.0" encoding="UTF-8" standalone="yes"?>
<Relationships xmlns="http://schemas.openxmlformats.org/package/2006/relationships"><Relationship Id="rId9" Type="http://schemas.openxmlformats.org/officeDocument/2006/relationships/tags" Target="../tags/tag155.xml"/><Relationship Id="rId8" Type="http://schemas.openxmlformats.org/officeDocument/2006/relationships/tags" Target="../tags/tag154.xml"/><Relationship Id="rId7" Type="http://schemas.openxmlformats.org/officeDocument/2006/relationships/tags" Target="../tags/tag153.xml"/><Relationship Id="rId6" Type="http://schemas.openxmlformats.org/officeDocument/2006/relationships/tags" Target="../tags/tag152.xml"/><Relationship Id="rId5" Type="http://schemas.openxmlformats.org/officeDocument/2006/relationships/tags" Target="../tags/tag151.xml"/><Relationship Id="rId4" Type="http://schemas.openxmlformats.org/officeDocument/2006/relationships/tags" Target="../tags/tag150.xml"/><Relationship Id="rId3" Type="http://schemas.openxmlformats.org/officeDocument/2006/relationships/tags" Target="../tags/tag149.xml"/><Relationship Id="rId22" Type="http://schemas.openxmlformats.org/officeDocument/2006/relationships/notesSlide" Target="../notesSlides/notesSlide2.xml"/><Relationship Id="rId21" Type="http://schemas.openxmlformats.org/officeDocument/2006/relationships/slideLayout" Target="../slideLayouts/slideLayout19.xml"/><Relationship Id="rId20" Type="http://schemas.openxmlformats.org/officeDocument/2006/relationships/tags" Target="../tags/tag166.xml"/><Relationship Id="rId2" Type="http://schemas.openxmlformats.org/officeDocument/2006/relationships/tags" Target="../tags/tag148.xml"/><Relationship Id="rId19" Type="http://schemas.openxmlformats.org/officeDocument/2006/relationships/tags" Target="../tags/tag165.xml"/><Relationship Id="rId18" Type="http://schemas.openxmlformats.org/officeDocument/2006/relationships/tags" Target="../tags/tag164.xml"/><Relationship Id="rId17" Type="http://schemas.openxmlformats.org/officeDocument/2006/relationships/tags" Target="../tags/tag163.xml"/><Relationship Id="rId16" Type="http://schemas.openxmlformats.org/officeDocument/2006/relationships/tags" Target="../tags/tag162.xml"/><Relationship Id="rId15" Type="http://schemas.openxmlformats.org/officeDocument/2006/relationships/tags" Target="../tags/tag161.xml"/><Relationship Id="rId14" Type="http://schemas.openxmlformats.org/officeDocument/2006/relationships/tags" Target="../tags/tag160.xml"/><Relationship Id="rId13" Type="http://schemas.openxmlformats.org/officeDocument/2006/relationships/tags" Target="../tags/tag159.xml"/><Relationship Id="rId12" Type="http://schemas.openxmlformats.org/officeDocument/2006/relationships/tags" Target="../tags/tag158.xml"/><Relationship Id="rId11" Type="http://schemas.openxmlformats.org/officeDocument/2006/relationships/tags" Target="../tags/tag157.xml"/><Relationship Id="rId10" Type="http://schemas.openxmlformats.org/officeDocument/2006/relationships/tags" Target="../tags/tag156.xml"/><Relationship Id="rId1" Type="http://schemas.openxmlformats.org/officeDocument/2006/relationships/tags" Target="../tags/tag147.xml"/></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29.xml"/><Relationship Id="rId8" Type="http://schemas.openxmlformats.org/officeDocument/2006/relationships/tags" Target="../tags/tag169.xml"/><Relationship Id="rId7" Type="http://schemas.microsoft.com/office/2007/relationships/diagramDrawing" Target="../diagrams/drawing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3" Type="http://schemas.openxmlformats.org/officeDocument/2006/relationships/diagramData" Target="../diagrams/data3.xml"/><Relationship Id="rId2" Type="http://schemas.openxmlformats.org/officeDocument/2006/relationships/tags" Target="../tags/tag168.xml"/><Relationship Id="rId1" Type="http://schemas.openxmlformats.org/officeDocument/2006/relationships/tags" Target="../tags/tag167.xml"/></Relationships>
</file>

<file path=ppt/slides/_rels/slide12.xml.rels><?xml version="1.0" encoding="UTF-8" standalone="yes"?>
<Relationships xmlns="http://schemas.openxmlformats.org/package/2006/relationships"><Relationship Id="rId9" Type="http://schemas.openxmlformats.org/officeDocument/2006/relationships/tags" Target="../tags/tag178.xml"/><Relationship Id="rId8" Type="http://schemas.openxmlformats.org/officeDocument/2006/relationships/tags" Target="../tags/tag177.xml"/><Relationship Id="rId7" Type="http://schemas.openxmlformats.org/officeDocument/2006/relationships/tags" Target="../tags/tag176.xml"/><Relationship Id="rId6" Type="http://schemas.openxmlformats.org/officeDocument/2006/relationships/tags" Target="../tags/tag175.xml"/><Relationship Id="rId5" Type="http://schemas.openxmlformats.org/officeDocument/2006/relationships/tags" Target="../tags/tag174.xml"/><Relationship Id="rId4" Type="http://schemas.openxmlformats.org/officeDocument/2006/relationships/tags" Target="../tags/tag173.xml"/><Relationship Id="rId3" Type="http://schemas.openxmlformats.org/officeDocument/2006/relationships/tags" Target="../tags/tag172.xml"/><Relationship Id="rId22" Type="http://schemas.openxmlformats.org/officeDocument/2006/relationships/notesSlide" Target="../notesSlides/notesSlide3.xml"/><Relationship Id="rId21" Type="http://schemas.openxmlformats.org/officeDocument/2006/relationships/slideLayout" Target="../slideLayouts/slideLayout21.xml"/><Relationship Id="rId20" Type="http://schemas.openxmlformats.org/officeDocument/2006/relationships/tags" Target="../tags/tag189.xml"/><Relationship Id="rId2" Type="http://schemas.openxmlformats.org/officeDocument/2006/relationships/tags" Target="../tags/tag171.xml"/><Relationship Id="rId19" Type="http://schemas.openxmlformats.org/officeDocument/2006/relationships/tags" Target="../tags/tag188.xml"/><Relationship Id="rId18" Type="http://schemas.openxmlformats.org/officeDocument/2006/relationships/tags" Target="../tags/tag187.xml"/><Relationship Id="rId17" Type="http://schemas.openxmlformats.org/officeDocument/2006/relationships/tags" Target="../tags/tag186.xml"/><Relationship Id="rId16" Type="http://schemas.openxmlformats.org/officeDocument/2006/relationships/tags" Target="../tags/tag185.xml"/><Relationship Id="rId15" Type="http://schemas.openxmlformats.org/officeDocument/2006/relationships/tags" Target="../tags/tag184.xml"/><Relationship Id="rId14" Type="http://schemas.openxmlformats.org/officeDocument/2006/relationships/tags" Target="../tags/tag183.xml"/><Relationship Id="rId13" Type="http://schemas.openxmlformats.org/officeDocument/2006/relationships/tags" Target="../tags/tag182.xml"/><Relationship Id="rId12" Type="http://schemas.openxmlformats.org/officeDocument/2006/relationships/tags" Target="../tags/tag181.xml"/><Relationship Id="rId11" Type="http://schemas.openxmlformats.org/officeDocument/2006/relationships/tags" Target="../tags/tag180.xml"/><Relationship Id="rId10" Type="http://schemas.openxmlformats.org/officeDocument/2006/relationships/tags" Target="../tags/tag179.xml"/><Relationship Id="rId1" Type="http://schemas.openxmlformats.org/officeDocument/2006/relationships/tags" Target="../tags/tag170.xml"/></Relationships>
</file>

<file path=ppt/slides/_rels/slide13.xml.rels><?xml version="1.0" encoding="UTF-8" standalone="yes"?>
<Relationships xmlns="http://schemas.openxmlformats.org/package/2006/relationships"><Relationship Id="rId9" Type="http://schemas.openxmlformats.org/officeDocument/2006/relationships/tags" Target="../tags/tag198.xml"/><Relationship Id="rId8" Type="http://schemas.openxmlformats.org/officeDocument/2006/relationships/tags" Target="../tags/tag197.xml"/><Relationship Id="rId7" Type="http://schemas.openxmlformats.org/officeDocument/2006/relationships/tags" Target="../tags/tag196.xml"/><Relationship Id="rId6" Type="http://schemas.openxmlformats.org/officeDocument/2006/relationships/tags" Target="../tags/tag195.xml"/><Relationship Id="rId5" Type="http://schemas.openxmlformats.org/officeDocument/2006/relationships/tags" Target="../tags/tag194.xml"/><Relationship Id="rId4" Type="http://schemas.openxmlformats.org/officeDocument/2006/relationships/tags" Target="../tags/tag193.xml"/><Relationship Id="rId3" Type="http://schemas.openxmlformats.org/officeDocument/2006/relationships/tags" Target="../tags/tag192.xml"/><Relationship Id="rId22" Type="http://schemas.openxmlformats.org/officeDocument/2006/relationships/notesSlide" Target="../notesSlides/notesSlide4.xml"/><Relationship Id="rId21" Type="http://schemas.openxmlformats.org/officeDocument/2006/relationships/slideLayout" Target="../slideLayouts/slideLayout23.xml"/><Relationship Id="rId20" Type="http://schemas.openxmlformats.org/officeDocument/2006/relationships/tags" Target="../tags/tag209.xml"/><Relationship Id="rId2" Type="http://schemas.openxmlformats.org/officeDocument/2006/relationships/tags" Target="../tags/tag191.xml"/><Relationship Id="rId19" Type="http://schemas.openxmlformats.org/officeDocument/2006/relationships/tags" Target="../tags/tag208.xml"/><Relationship Id="rId18" Type="http://schemas.openxmlformats.org/officeDocument/2006/relationships/tags" Target="../tags/tag207.xml"/><Relationship Id="rId17" Type="http://schemas.openxmlformats.org/officeDocument/2006/relationships/tags" Target="../tags/tag206.xml"/><Relationship Id="rId16" Type="http://schemas.openxmlformats.org/officeDocument/2006/relationships/tags" Target="../tags/tag205.xml"/><Relationship Id="rId15" Type="http://schemas.openxmlformats.org/officeDocument/2006/relationships/tags" Target="../tags/tag204.xml"/><Relationship Id="rId14" Type="http://schemas.openxmlformats.org/officeDocument/2006/relationships/tags" Target="../tags/tag203.xml"/><Relationship Id="rId13" Type="http://schemas.openxmlformats.org/officeDocument/2006/relationships/tags" Target="../tags/tag202.xml"/><Relationship Id="rId12" Type="http://schemas.openxmlformats.org/officeDocument/2006/relationships/tags" Target="../tags/tag201.xml"/><Relationship Id="rId11" Type="http://schemas.openxmlformats.org/officeDocument/2006/relationships/tags" Target="../tags/tag200.xml"/><Relationship Id="rId10" Type="http://schemas.openxmlformats.org/officeDocument/2006/relationships/tags" Target="../tags/tag199.xml"/><Relationship Id="rId1" Type="http://schemas.openxmlformats.org/officeDocument/2006/relationships/tags" Target="../tags/tag190.xml"/></Relationships>
</file>

<file path=ppt/slides/_rels/slide14.xml.rels><?xml version="1.0" encoding="UTF-8" standalone="yes"?>
<Relationships xmlns="http://schemas.openxmlformats.org/package/2006/relationships"><Relationship Id="rId9" Type="http://schemas.openxmlformats.org/officeDocument/2006/relationships/tags" Target="../tags/tag218.xml"/><Relationship Id="rId8" Type="http://schemas.openxmlformats.org/officeDocument/2006/relationships/tags" Target="../tags/tag217.xml"/><Relationship Id="rId7" Type="http://schemas.openxmlformats.org/officeDocument/2006/relationships/tags" Target="../tags/tag216.xml"/><Relationship Id="rId6" Type="http://schemas.openxmlformats.org/officeDocument/2006/relationships/tags" Target="../tags/tag215.xml"/><Relationship Id="rId5" Type="http://schemas.openxmlformats.org/officeDocument/2006/relationships/tags" Target="../tags/tag214.xml"/><Relationship Id="rId4" Type="http://schemas.openxmlformats.org/officeDocument/2006/relationships/tags" Target="../tags/tag213.xml"/><Relationship Id="rId3" Type="http://schemas.openxmlformats.org/officeDocument/2006/relationships/tags" Target="../tags/tag212.xml"/><Relationship Id="rId22" Type="http://schemas.openxmlformats.org/officeDocument/2006/relationships/notesSlide" Target="../notesSlides/notesSlide5.xml"/><Relationship Id="rId21" Type="http://schemas.openxmlformats.org/officeDocument/2006/relationships/slideLayout" Target="../slideLayouts/slideLayout25.xml"/><Relationship Id="rId20" Type="http://schemas.openxmlformats.org/officeDocument/2006/relationships/tags" Target="../tags/tag229.xml"/><Relationship Id="rId2" Type="http://schemas.openxmlformats.org/officeDocument/2006/relationships/tags" Target="../tags/tag211.xml"/><Relationship Id="rId19" Type="http://schemas.openxmlformats.org/officeDocument/2006/relationships/tags" Target="../tags/tag228.xml"/><Relationship Id="rId18" Type="http://schemas.openxmlformats.org/officeDocument/2006/relationships/tags" Target="../tags/tag227.xml"/><Relationship Id="rId17" Type="http://schemas.openxmlformats.org/officeDocument/2006/relationships/tags" Target="../tags/tag226.xml"/><Relationship Id="rId16" Type="http://schemas.openxmlformats.org/officeDocument/2006/relationships/tags" Target="../tags/tag225.xml"/><Relationship Id="rId15" Type="http://schemas.openxmlformats.org/officeDocument/2006/relationships/tags" Target="../tags/tag224.xml"/><Relationship Id="rId14" Type="http://schemas.openxmlformats.org/officeDocument/2006/relationships/tags" Target="../tags/tag223.xml"/><Relationship Id="rId13" Type="http://schemas.openxmlformats.org/officeDocument/2006/relationships/tags" Target="../tags/tag222.xml"/><Relationship Id="rId12" Type="http://schemas.openxmlformats.org/officeDocument/2006/relationships/tags" Target="../tags/tag221.xml"/><Relationship Id="rId11" Type="http://schemas.openxmlformats.org/officeDocument/2006/relationships/tags" Target="../tags/tag220.xml"/><Relationship Id="rId10" Type="http://schemas.openxmlformats.org/officeDocument/2006/relationships/tags" Target="../tags/tag219.xml"/><Relationship Id="rId1" Type="http://schemas.openxmlformats.org/officeDocument/2006/relationships/tags" Target="../tags/tag210.xml"/></Relationships>
</file>

<file path=ppt/slides/_rels/slide15.xml.rels><?xml version="1.0" encoding="UTF-8" standalone="yes"?>
<Relationships xmlns="http://schemas.openxmlformats.org/package/2006/relationships"><Relationship Id="rId9" Type="http://schemas.openxmlformats.org/officeDocument/2006/relationships/tags" Target="../tags/tag238.xml"/><Relationship Id="rId8" Type="http://schemas.openxmlformats.org/officeDocument/2006/relationships/tags" Target="../tags/tag237.xml"/><Relationship Id="rId7" Type="http://schemas.openxmlformats.org/officeDocument/2006/relationships/tags" Target="../tags/tag236.xml"/><Relationship Id="rId6" Type="http://schemas.openxmlformats.org/officeDocument/2006/relationships/tags" Target="../tags/tag235.xml"/><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2" Type="http://schemas.openxmlformats.org/officeDocument/2006/relationships/notesSlide" Target="../notesSlides/notesSlide6.xml"/><Relationship Id="rId21" Type="http://schemas.openxmlformats.org/officeDocument/2006/relationships/slideLayout" Target="../slideLayouts/slideLayout27.xml"/><Relationship Id="rId20" Type="http://schemas.openxmlformats.org/officeDocument/2006/relationships/tags" Target="../tags/tag249.xml"/><Relationship Id="rId2" Type="http://schemas.openxmlformats.org/officeDocument/2006/relationships/tags" Target="../tags/tag231.xml"/><Relationship Id="rId19" Type="http://schemas.openxmlformats.org/officeDocument/2006/relationships/tags" Target="../tags/tag248.xml"/><Relationship Id="rId18" Type="http://schemas.openxmlformats.org/officeDocument/2006/relationships/tags" Target="../tags/tag247.xml"/><Relationship Id="rId17" Type="http://schemas.openxmlformats.org/officeDocument/2006/relationships/tags" Target="../tags/tag246.xml"/><Relationship Id="rId16" Type="http://schemas.openxmlformats.org/officeDocument/2006/relationships/tags" Target="../tags/tag245.xml"/><Relationship Id="rId15" Type="http://schemas.openxmlformats.org/officeDocument/2006/relationships/tags" Target="../tags/tag244.xml"/><Relationship Id="rId14" Type="http://schemas.openxmlformats.org/officeDocument/2006/relationships/tags" Target="../tags/tag243.xml"/><Relationship Id="rId13" Type="http://schemas.openxmlformats.org/officeDocument/2006/relationships/tags" Target="../tags/tag242.xml"/><Relationship Id="rId12" Type="http://schemas.openxmlformats.org/officeDocument/2006/relationships/tags" Target="../tags/tag241.xml"/><Relationship Id="rId11" Type="http://schemas.openxmlformats.org/officeDocument/2006/relationships/tags" Target="../tags/tag240.xml"/><Relationship Id="rId10" Type="http://schemas.openxmlformats.org/officeDocument/2006/relationships/tags" Target="../tags/tag239.xml"/><Relationship Id="rId1" Type="http://schemas.openxmlformats.org/officeDocument/2006/relationships/tags" Target="../tags/tag230.xml"/></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tags" Target="../tags/tag252.xml"/><Relationship Id="rId7" Type="http://schemas.microsoft.com/office/2007/relationships/diagramDrawing" Target="../diagrams/drawing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3" Type="http://schemas.openxmlformats.org/officeDocument/2006/relationships/diagramData" Target="../diagrams/data4.xml"/><Relationship Id="rId2" Type="http://schemas.openxmlformats.org/officeDocument/2006/relationships/tags" Target="../tags/tag251.xml"/><Relationship Id="rId1" Type="http://schemas.openxmlformats.org/officeDocument/2006/relationships/tags" Target="../tags/tag250.xml"/></Relationships>
</file>

<file path=ppt/slides/_rels/slide17.xml.rels><?xml version="1.0" encoding="UTF-8" standalone="yes"?>
<Relationships xmlns="http://schemas.openxmlformats.org/package/2006/relationships"><Relationship Id="rId9" Type="http://schemas.openxmlformats.org/officeDocument/2006/relationships/tags" Target="../tags/tag261.xml"/><Relationship Id="rId8" Type="http://schemas.openxmlformats.org/officeDocument/2006/relationships/tags" Target="../tags/tag260.xml"/><Relationship Id="rId7" Type="http://schemas.openxmlformats.org/officeDocument/2006/relationships/tags" Target="../tags/tag259.xml"/><Relationship Id="rId6" Type="http://schemas.openxmlformats.org/officeDocument/2006/relationships/tags" Target="../tags/tag258.xml"/><Relationship Id="rId5" Type="http://schemas.openxmlformats.org/officeDocument/2006/relationships/tags" Target="../tags/tag257.xml"/><Relationship Id="rId4" Type="http://schemas.openxmlformats.org/officeDocument/2006/relationships/tags" Target="../tags/tag256.xml"/><Relationship Id="rId3" Type="http://schemas.openxmlformats.org/officeDocument/2006/relationships/tags" Target="../tags/tag255.xml"/><Relationship Id="rId21" Type="http://schemas.openxmlformats.org/officeDocument/2006/relationships/slideLayout" Target="../slideLayouts/slideLayout35.xml"/><Relationship Id="rId20" Type="http://schemas.openxmlformats.org/officeDocument/2006/relationships/tags" Target="../tags/tag272.xml"/><Relationship Id="rId2" Type="http://schemas.openxmlformats.org/officeDocument/2006/relationships/tags" Target="../tags/tag254.xml"/><Relationship Id="rId19" Type="http://schemas.openxmlformats.org/officeDocument/2006/relationships/tags" Target="../tags/tag271.xml"/><Relationship Id="rId18" Type="http://schemas.openxmlformats.org/officeDocument/2006/relationships/tags" Target="../tags/tag270.xml"/><Relationship Id="rId17" Type="http://schemas.openxmlformats.org/officeDocument/2006/relationships/tags" Target="../tags/tag269.xml"/><Relationship Id="rId16" Type="http://schemas.openxmlformats.org/officeDocument/2006/relationships/tags" Target="../tags/tag268.xml"/><Relationship Id="rId15" Type="http://schemas.openxmlformats.org/officeDocument/2006/relationships/tags" Target="../tags/tag267.xml"/><Relationship Id="rId14" Type="http://schemas.openxmlformats.org/officeDocument/2006/relationships/tags" Target="../tags/tag266.xml"/><Relationship Id="rId13" Type="http://schemas.openxmlformats.org/officeDocument/2006/relationships/tags" Target="../tags/tag265.xml"/><Relationship Id="rId12" Type="http://schemas.openxmlformats.org/officeDocument/2006/relationships/tags" Target="../tags/tag264.xml"/><Relationship Id="rId11" Type="http://schemas.openxmlformats.org/officeDocument/2006/relationships/tags" Target="../tags/tag263.xml"/><Relationship Id="rId10" Type="http://schemas.openxmlformats.org/officeDocument/2006/relationships/tags" Target="../tags/tag262.xml"/><Relationship Id="rId1" Type="http://schemas.openxmlformats.org/officeDocument/2006/relationships/tags" Target="../tags/tag253.xml"/></Relationships>
</file>

<file path=ppt/slides/_rels/slide18.xml.rels><?xml version="1.0" encoding="UTF-8" standalone="yes"?>
<Relationships xmlns="http://schemas.openxmlformats.org/package/2006/relationships"><Relationship Id="rId9" Type="http://schemas.openxmlformats.org/officeDocument/2006/relationships/diagramQuickStyle" Target="../diagrams/quickStyle5.xml"/><Relationship Id="rId8" Type="http://schemas.openxmlformats.org/officeDocument/2006/relationships/diagramLayout" Target="../diagrams/layout5.xml"/><Relationship Id="rId7" Type="http://schemas.openxmlformats.org/officeDocument/2006/relationships/diagramData" Target="../diagrams/data5.xml"/><Relationship Id="rId6" Type="http://schemas.openxmlformats.org/officeDocument/2006/relationships/tags" Target="../tags/tag278.xml"/><Relationship Id="rId5" Type="http://schemas.openxmlformats.org/officeDocument/2006/relationships/tags" Target="../tags/tag277.xml"/><Relationship Id="rId4" Type="http://schemas.openxmlformats.org/officeDocument/2006/relationships/tags" Target="../tags/tag276.xml"/><Relationship Id="rId3" Type="http://schemas.openxmlformats.org/officeDocument/2006/relationships/tags" Target="../tags/tag275.xml"/><Relationship Id="rId2" Type="http://schemas.openxmlformats.org/officeDocument/2006/relationships/tags" Target="../tags/tag274.xml"/><Relationship Id="rId13" Type="http://schemas.openxmlformats.org/officeDocument/2006/relationships/slideLayout" Target="../slideLayouts/slideLayout33.xml"/><Relationship Id="rId12" Type="http://schemas.openxmlformats.org/officeDocument/2006/relationships/tags" Target="../tags/tag279.xml"/><Relationship Id="rId11" Type="http://schemas.microsoft.com/office/2007/relationships/diagramDrawing" Target="../diagrams/drawing5.xml"/><Relationship Id="rId10" Type="http://schemas.openxmlformats.org/officeDocument/2006/relationships/diagramColors" Target="../diagrams/colors5.xml"/><Relationship Id="rId1" Type="http://schemas.openxmlformats.org/officeDocument/2006/relationships/tags" Target="../tags/tag273.xml"/></Relationships>
</file>

<file path=ppt/slides/_rels/slide19.xml.rels><?xml version="1.0" encoding="UTF-8" standalone="yes"?>
<Relationships xmlns="http://schemas.openxmlformats.org/package/2006/relationships"><Relationship Id="rId9" Type="http://schemas.openxmlformats.org/officeDocument/2006/relationships/tags" Target="../tags/tag288.xml"/><Relationship Id="rId8" Type="http://schemas.openxmlformats.org/officeDocument/2006/relationships/tags" Target="../tags/tag287.xml"/><Relationship Id="rId7" Type="http://schemas.openxmlformats.org/officeDocument/2006/relationships/tags" Target="../tags/tag286.xml"/><Relationship Id="rId6" Type="http://schemas.openxmlformats.org/officeDocument/2006/relationships/tags" Target="../tags/tag285.xml"/><Relationship Id="rId5" Type="http://schemas.openxmlformats.org/officeDocument/2006/relationships/tags" Target="../tags/tag284.xml"/><Relationship Id="rId4" Type="http://schemas.openxmlformats.org/officeDocument/2006/relationships/tags" Target="../tags/tag283.xml"/><Relationship Id="rId3" Type="http://schemas.openxmlformats.org/officeDocument/2006/relationships/tags" Target="../tags/tag282.xml"/><Relationship Id="rId21" Type="http://schemas.openxmlformats.org/officeDocument/2006/relationships/slideLayout" Target="../slideLayouts/slideLayout39.xml"/><Relationship Id="rId20" Type="http://schemas.openxmlformats.org/officeDocument/2006/relationships/tags" Target="../tags/tag299.xml"/><Relationship Id="rId2" Type="http://schemas.openxmlformats.org/officeDocument/2006/relationships/tags" Target="../tags/tag281.xml"/><Relationship Id="rId19" Type="http://schemas.openxmlformats.org/officeDocument/2006/relationships/tags" Target="../tags/tag298.xml"/><Relationship Id="rId18" Type="http://schemas.openxmlformats.org/officeDocument/2006/relationships/tags" Target="../tags/tag297.xml"/><Relationship Id="rId17" Type="http://schemas.openxmlformats.org/officeDocument/2006/relationships/tags" Target="../tags/tag296.xml"/><Relationship Id="rId16" Type="http://schemas.openxmlformats.org/officeDocument/2006/relationships/tags" Target="../tags/tag295.xml"/><Relationship Id="rId15" Type="http://schemas.openxmlformats.org/officeDocument/2006/relationships/tags" Target="../tags/tag294.xml"/><Relationship Id="rId14" Type="http://schemas.openxmlformats.org/officeDocument/2006/relationships/tags" Target="../tags/tag293.xml"/><Relationship Id="rId13" Type="http://schemas.openxmlformats.org/officeDocument/2006/relationships/tags" Target="../tags/tag292.xml"/><Relationship Id="rId12" Type="http://schemas.openxmlformats.org/officeDocument/2006/relationships/tags" Target="../tags/tag291.xml"/><Relationship Id="rId11" Type="http://schemas.openxmlformats.org/officeDocument/2006/relationships/tags" Target="../tags/tag290.xml"/><Relationship Id="rId10" Type="http://schemas.openxmlformats.org/officeDocument/2006/relationships/tags" Target="../tags/tag289.xml"/><Relationship Id="rId1" Type="http://schemas.openxmlformats.org/officeDocument/2006/relationships/tags" Target="../tags/tag280.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tags" Target="../tags/tag65.xml"/><Relationship Id="rId1" Type="http://schemas.openxmlformats.org/officeDocument/2006/relationships/tags" Target="../tags/tag64.xml"/></Relationships>
</file>

<file path=ppt/slides/_rels/slide20.xml.rels><?xml version="1.0" encoding="UTF-8" standalone="yes"?>
<Relationships xmlns="http://schemas.openxmlformats.org/package/2006/relationships"><Relationship Id="rId9" Type="http://schemas.openxmlformats.org/officeDocument/2006/relationships/tags" Target="../tags/tag308.xml"/><Relationship Id="rId8" Type="http://schemas.openxmlformats.org/officeDocument/2006/relationships/tags" Target="../tags/tag307.xml"/><Relationship Id="rId7" Type="http://schemas.openxmlformats.org/officeDocument/2006/relationships/tags" Target="../tags/tag306.xml"/><Relationship Id="rId6" Type="http://schemas.openxmlformats.org/officeDocument/2006/relationships/tags" Target="../tags/tag305.xml"/><Relationship Id="rId5" Type="http://schemas.openxmlformats.org/officeDocument/2006/relationships/tags" Target="../tags/tag304.xml"/><Relationship Id="rId4" Type="http://schemas.openxmlformats.org/officeDocument/2006/relationships/tags" Target="../tags/tag303.xml"/><Relationship Id="rId3" Type="http://schemas.openxmlformats.org/officeDocument/2006/relationships/tags" Target="../tags/tag302.xml"/><Relationship Id="rId21" Type="http://schemas.openxmlformats.org/officeDocument/2006/relationships/slideLayout" Target="../slideLayouts/slideLayout37.xml"/><Relationship Id="rId20" Type="http://schemas.openxmlformats.org/officeDocument/2006/relationships/tags" Target="../tags/tag319.xml"/><Relationship Id="rId2" Type="http://schemas.openxmlformats.org/officeDocument/2006/relationships/tags" Target="../tags/tag301.xml"/><Relationship Id="rId19" Type="http://schemas.openxmlformats.org/officeDocument/2006/relationships/tags" Target="../tags/tag318.xml"/><Relationship Id="rId18" Type="http://schemas.openxmlformats.org/officeDocument/2006/relationships/tags" Target="../tags/tag317.xml"/><Relationship Id="rId17" Type="http://schemas.openxmlformats.org/officeDocument/2006/relationships/tags" Target="../tags/tag316.xml"/><Relationship Id="rId16" Type="http://schemas.openxmlformats.org/officeDocument/2006/relationships/tags" Target="../tags/tag315.xml"/><Relationship Id="rId15" Type="http://schemas.openxmlformats.org/officeDocument/2006/relationships/tags" Target="../tags/tag314.xml"/><Relationship Id="rId14" Type="http://schemas.openxmlformats.org/officeDocument/2006/relationships/tags" Target="../tags/tag313.xml"/><Relationship Id="rId13" Type="http://schemas.openxmlformats.org/officeDocument/2006/relationships/tags" Target="../tags/tag312.xml"/><Relationship Id="rId12" Type="http://schemas.openxmlformats.org/officeDocument/2006/relationships/tags" Target="../tags/tag311.xml"/><Relationship Id="rId11" Type="http://schemas.openxmlformats.org/officeDocument/2006/relationships/tags" Target="../tags/tag310.xml"/><Relationship Id="rId10" Type="http://schemas.openxmlformats.org/officeDocument/2006/relationships/tags" Target="../tags/tag309.xml"/><Relationship Id="rId1" Type="http://schemas.openxmlformats.org/officeDocument/2006/relationships/tags" Target="../tags/tag300.xml"/></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41.xml"/><Relationship Id="rId3" Type="http://schemas.openxmlformats.org/officeDocument/2006/relationships/tags" Target="../tags/tag322.xml"/><Relationship Id="rId2" Type="http://schemas.openxmlformats.org/officeDocument/2006/relationships/tags" Target="../tags/tag321.xml"/><Relationship Id="rId1" Type="http://schemas.openxmlformats.org/officeDocument/2006/relationships/tags" Target="../tags/tag320.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24.xml"/><Relationship Id="rId1" Type="http://schemas.openxmlformats.org/officeDocument/2006/relationships/tags" Target="../tags/tag323.xml"/></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5.xml"/><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image" Target="../media/image5.jpeg"/><Relationship Id="rId1" Type="http://schemas.openxmlformats.org/officeDocument/2006/relationships/tags" Target="../tags/tag68.xml"/></Relationships>
</file>

<file path=ppt/slides/_rels/slide4.xml.rels><?xml version="1.0" encoding="UTF-8" standalone="yes"?>
<Relationships xmlns="http://schemas.openxmlformats.org/package/2006/relationships"><Relationship Id="rId9" Type="http://schemas.openxmlformats.org/officeDocument/2006/relationships/diagramQuickStyle" Target="../diagrams/quickStyle1.xml"/><Relationship Id="rId8" Type="http://schemas.openxmlformats.org/officeDocument/2006/relationships/diagramLayout" Target="../diagrams/layout1.xml"/><Relationship Id="rId7" Type="http://schemas.openxmlformats.org/officeDocument/2006/relationships/diagramData" Target="../diagrams/data1.xml"/><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3" Type="http://schemas.openxmlformats.org/officeDocument/2006/relationships/tags" Target="../tags/tag74.xml"/><Relationship Id="rId2" Type="http://schemas.openxmlformats.org/officeDocument/2006/relationships/tags" Target="../tags/tag73.xml"/><Relationship Id="rId13" Type="http://schemas.openxmlformats.org/officeDocument/2006/relationships/slideLayout" Target="../slideLayouts/slideLayout7.xml"/><Relationship Id="rId12" Type="http://schemas.openxmlformats.org/officeDocument/2006/relationships/tags" Target="../tags/tag78.xml"/><Relationship Id="rId11" Type="http://schemas.microsoft.com/office/2007/relationships/diagramDrawing" Target="../diagrams/drawing1.xml"/><Relationship Id="rId10" Type="http://schemas.openxmlformats.org/officeDocument/2006/relationships/diagramColors" Target="../diagrams/colors1.xml"/><Relationship Id="rId1" Type="http://schemas.openxmlformats.org/officeDocument/2006/relationships/tags" Target="../tags/tag72.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tags" Target="../tags/tag81.xml"/><Relationship Id="rId7" Type="http://schemas.microsoft.com/office/2007/relationships/diagramDrawing" Target="../diagrams/drawing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3" Type="http://schemas.openxmlformats.org/officeDocument/2006/relationships/diagramData" Target="../diagrams/data2.xml"/><Relationship Id="rId2" Type="http://schemas.openxmlformats.org/officeDocument/2006/relationships/tags" Target="../tags/tag80.xml"/><Relationship Id="rId1" Type="http://schemas.openxmlformats.org/officeDocument/2006/relationships/tags" Target="../tags/tag79.xml"/></Relationships>
</file>

<file path=ppt/slides/_rels/slide6.xml.rels><?xml version="1.0" encoding="UTF-8" standalone="yes"?>
<Relationships xmlns="http://schemas.openxmlformats.org/package/2006/relationships"><Relationship Id="rId9" Type="http://schemas.openxmlformats.org/officeDocument/2006/relationships/tags" Target="../tags/tag90.xml"/><Relationship Id="rId8" Type="http://schemas.openxmlformats.org/officeDocument/2006/relationships/tags" Target="../tags/tag89.xml"/><Relationship Id="rId7" Type="http://schemas.openxmlformats.org/officeDocument/2006/relationships/tags" Target="../tags/tag88.xml"/><Relationship Id="rId6" Type="http://schemas.openxmlformats.org/officeDocument/2006/relationships/tags" Target="../tags/tag87.xml"/><Relationship Id="rId5" Type="http://schemas.openxmlformats.org/officeDocument/2006/relationships/tags" Target="../tags/tag86.xml"/><Relationship Id="rId4" Type="http://schemas.openxmlformats.org/officeDocument/2006/relationships/tags" Target="../tags/tag85.xml"/><Relationship Id="rId3" Type="http://schemas.openxmlformats.org/officeDocument/2006/relationships/tags" Target="../tags/tag84.xml"/><Relationship Id="rId21" Type="http://schemas.openxmlformats.org/officeDocument/2006/relationships/slideLayout" Target="../slideLayouts/slideLayout11.xml"/><Relationship Id="rId20" Type="http://schemas.openxmlformats.org/officeDocument/2006/relationships/tags" Target="../tags/tag101.xml"/><Relationship Id="rId2" Type="http://schemas.openxmlformats.org/officeDocument/2006/relationships/tags" Target="../tags/tag83.xml"/><Relationship Id="rId19" Type="http://schemas.openxmlformats.org/officeDocument/2006/relationships/tags" Target="../tags/tag100.xml"/><Relationship Id="rId18" Type="http://schemas.openxmlformats.org/officeDocument/2006/relationships/tags" Target="../tags/tag99.xml"/><Relationship Id="rId17" Type="http://schemas.openxmlformats.org/officeDocument/2006/relationships/tags" Target="../tags/tag98.xml"/><Relationship Id="rId16" Type="http://schemas.openxmlformats.org/officeDocument/2006/relationships/tags" Target="../tags/tag97.xml"/><Relationship Id="rId15" Type="http://schemas.openxmlformats.org/officeDocument/2006/relationships/tags" Target="../tags/tag96.xml"/><Relationship Id="rId14" Type="http://schemas.openxmlformats.org/officeDocument/2006/relationships/tags" Target="../tags/tag95.xml"/><Relationship Id="rId13" Type="http://schemas.openxmlformats.org/officeDocument/2006/relationships/tags" Target="../tags/tag94.xml"/><Relationship Id="rId12" Type="http://schemas.openxmlformats.org/officeDocument/2006/relationships/tags" Target="../tags/tag93.xml"/><Relationship Id="rId11" Type="http://schemas.openxmlformats.org/officeDocument/2006/relationships/tags" Target="../tags/tag92.xml"/><Relationship Id="rId10" Type="http://schemas.openxmlformats.org/officeDocument/2006/relationships/tags" Target="../tags/tag91.xml"/><Relationship Id="rId1" Type="http://schemas.openxmlformats.org/officeDocument/2006/relationships/tags" Target="../tags/tag82.xml"/></Relationships>
</file>

<file path=ppt/slides/_rels/slide7.xml.rels><?xml version="1.0" encoding="UTF-8" standalone="yes"?>
<Relationships xmlns="http://schemas.openxmlformats.org/package/2006/relationships"><Relationship Id="rId9" Type="http://schemas.openxmlformats.org/officeDocument/2006/relationships/tags" Target="../tags/tag110.xml"/><Relationship Id="rId8" Type="http://schemas.openxmlformats.org/officeDocument/2006/relationships/tags" Target="../tags/tag109.xml"/><Relationship Id="rId7" Type="http://schemas.openxmlformats.org/officeDocument/2006/relationships/tags" Target="../tags/tag108.xml"/><Relationship Id="rId6" Type="http://schemas.openxmlformats.org/officeDocument/2006/relationships/tags" Target="../tags/tag107.xml"/><Relationship Id="rId5" Type="http://schemas.openxmlformats.org/officeDocument/2006/relationships/tags" Target="../tags/tag106.xml"/><Relationship Id="rId4" Type="http://schemas.openxmlformats.org/officeDocument/2006/relationships/tags" Target="../tags/tag105.xml"/><Relationship Id="rId3" Type="http://schemas.openxmlformats.org/officeDocument/2006/relationships/tags" Target="../tags/tag104.xml"/><Relationship Id="rId21" Type="http://schemas.openxmlformats.org/officeDocument/2006/relationships/slideLayout" Target="../slideLayouts/slideLayout13.xml"/><Relationship Id="rId20" Type="http://schemas.openxmlformats.org/officeDocument/2006/relationships/tags" Target="../tags/tag121.xml"/><Relationship Id="rId2" Type="http://schemas.openxmlformats.org/officeDocument/2006/relationships/tags" Target="../tags/tag103.xml"/><Relationship Id="rId19" Type="http://schemas.openxmlformats.org/officeDocument/2006/relationships/tags" Target="../tags/tag120.xml"/><Relationship Id="rId18" Type="http://schemas.openxmlformats.org/officeDocument/2006/relationships/tags" Target="../tags/tag119.xml"/><Relationship Id="rId17" Type="http://schemas.openxmlformats.org/officeDocument/2006/relationships/tags" Target="../tags/tag118.xml"/><Relationship Id="rId16" Type="http://schemas.openxmlformats.org/officeDocument/2006/relationships/tags" Target="../tags/tag117.xml"/><Relationship Id="rId15" Type="http://schemas.openxmlformats.org/officeDocument/2006/relationships/tags" Target="../tags/tag116.xml"/><Relationship Id="rId14" Type="http://schemas.openxmlformats.org/officeDocument/2006/relationships/tags" Target="../tags/tag115.xml"/><Relationship Id="rId13" Type="http://schemas.openxmlformats.org/officeDocument/2006/relationships/tags" Target="../tags/tag114.xml"/><Relationship Id="rId12" Type="http://schemas.openxmlformats.org/officeDocument/2006/relationships/tags" Target="../tags/tag113.xml"/><Relationship Id="rId11" Type="http://schemas.openxmlformats.org/officeDocument/2006/relationships/tags" Target="../tags/tag112.xml"/><Relationship Id="rId10" Type="http://schemas.openxmlformats.org/officeDocument/2006/relationships/tags" Target="../tags/tag111.xml"/><Relationship Id="rId1" Type="http://schemas.openxmlformats.org/officeDocument/2006/relationships/tags" Target="../tags/tag102.xml"/></Relationships>
</file>

<file path=ppt/slides/_rels/slide8.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tags" Target="../tags/tag129.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 Id="rId3" Type="http://schemas.openxmlformats.org/officeDocument/2006/relationships/tags" Target="../tags/tag124.xml"/><Relationship Id="rId22" Type="http://schemas.openxmlformats.org/officeDocument/2006/relationships/notesSlide" Target="../notesSlides/notesSlide1.xml"/><Relationship Id="rId21" Type="http://schemas.openxmlformats.org/officeDocument/2006/relationships/slideLayout" Target="../slideLayouts/slideLayout15.xml"/><Relationship Id="rId20" Type="http://schemas.openxmlformats.org/officeDocument/2006/relationships/tags" Target="../tags/tag141.xml"/><Relationship Id="rId2" Type="http://schemas.openxmlformats.org/officeDocument/2006/relationships/tags" Target="../tags/tag123.xml"/><Relationship Id="rId19" Type="http://schemas.openxmlformats.org/officeDocument/2006/relationships/tags" Target="../tags/tag140.xml"/><Relationship Id="rId18" Type="http://schemas.openxmlformats.org/officeDocument/2006/relationships/tags" Target="../tags/tag139.xml"/><Relationship Id="rId17" Type="http://schemas.openxmlformats.org/officeDocument/2006/relationships/tags" Target="../tags/tag138.xml"/><Relationship Id="rId16" Type="http://schemas.openxmlformats.org/officeDocument/2006/relationships/tags" Target="../tags/tag137.xml"/><Relationship Id="rId15" Type="http://schemas.openxmlformats.org/officeDocument/2006/relationships/tags" Target="../tags/tag136.xml"/><Relationship Id="rId14" Type="http://schemas.openxmlformats.org/officeDocument/2006/relationships/tags" Target="../tags/tag135.xml"/><Relationship Id="rId13" Type="http://schemas.openxmlformats.org/officeDocument/2006/relationships/tags" Target="../tags/tag134.xml"/><Relationship Id="rId12" Type="http://schemas.openxmlformats.org/officeDocument/2006/relationships/tags" Target="../tags/tag133.xml"/><Relationship Id="rId11" Type="http://schemas.openxmlformats.org/officeDocument/2006/relationships/tags" Target="../tags/tag132.xml"/><Relationship Id="rId10" Type="http://schemas.openxmlformats.org/officeDocument/2006/relationships/tags" Target="../tags/tag131.xml"/><Relationship Id="rId1" Type="http://schemas.openxmlformats.org/officeDocument/2006/relationships/tags" Target="../tags/tag122.xml"/></Relationships>
</file>

<file path=ppt/slides/_rels/slide9.xml.rels><?xml version="1.0" encoding="UTF-8" standalone="yes"?>
<Relationships xmlns="http://schemas.openxmlformats.org/package/2006/relationships"><Relationship Id="rId9" Type="http://schemas.openxmlformats.org/officeDocument/2006/relationships/tags" Target="../tags/tag146.xml"/><Relationship Id="rId8" Type="http://schemas.openxmlformats.org/officeDocument/2006/relationships/tags" Target="../tags/tag145.xml"/><Relationship Id="rId7" Type="http://schemas.openxmlformats.org/officeDocument/2006/relationships/image" Target="../media/image9.png"/><Relationship Id="rId6" Type="http://schemas.openxmlformats.org/officeDocument/2006/relationships/image" Target="../media/image8.jpeg"/><Relationship Id="rId5" Type="http://schemas.openxmlformats.org/officeDocument/2006/relationships/tags" Target="../tags/tag144.xml"/><Relationship Id="rId4" Type="http://schemas.openxmlformats.org/officeDocument/2006/relationships/image" Target="../media/image7.png"/><Relationship Id="rId3" Type="http://schemas.openxmlformats.org/officeDocument/2006/relationships/image" Target="../media/image6.jpeg"/><Relationship Id="rId2" Type="http://schemas.openxmlformats.org/officeDocument/2006/relationships/tags" Target="../tags/tag143.xml"/><Relationship Id="rId10" Type="http://schemas.openxmlformats.org/officeDocument/2006/relationships/slideLayout" Target="../slideLayouts/slideLayout17.xml"/><Relationship Id="rId1" Type="http://schemas.openxmlformats.org/officeDocument/2006/relationships/tags" Target="../tags/tag14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9"/>
          <p:cNvSpPr>
            <a:spLocks noGrp="1"/>
          </p:cNvSpPr>
          <p:nvPr>
            <p:custDataLst>
              <p:tags r:id="rId1"/>
            </p:custDataLst>
          </p:nvPr>
        </p:nvSpPr>
        <p:spPr>
          <a:xfrm>
            <a:off x="1852416" y="1564481"/>
            <a:ext cx="5667769" cy="933553"/>
          </a:xfrm>
          <a:prstGeom prst="rect">
            <a:avLst/>
          </a:prstGeom>
        </p:spPr>
        <p:txBody>
          <a:bodyPr vert="horz" lIns="101600" tIns="38100" rIns="76200" bIns="38100" rtlCol="0" anchor="b" anchorCtr="0"/>
          <a:lstStyle>
            <a:lvl1pPr algn="ctr" defTabSz="685800" rtl="0" eaLnBrk="1" fontAlgn="auto" latinLnBrk="0" hangingPunct="1">
              <a:lnSpc>
                <a:spcPct val="100000"/>
              </a:lnSpc>
              <a:spcBef>
                <a:spcPct val="0"/>
              </a:spcBef>
              <a:buNone/>
              <a:defRPr sz="4050" b="1" u="none" strike="noStrike" kern="1200" cap="none" spc="-200" normalizeH="0" baseline="0">
                <a:solidFill>
                  <a:schemeClr val="accent1">
                    <a:lumMod val="50000"/>
                  </a:schemeClr>
                </a:solidFill>
                <a:uFillTx/>
                <a:latin typeface="Arial" panose="020B0604020202020204" pitchFamily="34" charset="0"/>
                <a:ea typeface="汉仪旗黑-85S"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3000" spc="160" dirty="0">
                <a:solidFill>
                  <a:srgbClr val="0070C0"/>
                </a:solidFill>
                <a:effectLst>
                  <a:innerShdw blurRad="63500" dist="50800" dir="2700000">
                    <a:prstClr val="black">
                      <a:alpha val="50000"/>
                    </a:prstClr>
                  </a:innerShdw>
                </a:effectLst>
              </a:rPr>
              <a:t>深入学习习近平关于意识形态工作系列重要论述精神</a:t>
            </a:r>
            <a:endParaRPr lang="zh-CN" altLang="en-US" sz="3000" spc="160" dirty="0">
              <a:solidFill>
                <a:srgbClr val="0070C0"/>
              </a:solidFill>
              <a:effectLst>
                <a:innerShdw blurRad="63500" dist="50800" dir="2700000">
                  <a:prstClr val="black">
                    <a:alpha val="50000"/>
                  </a:prstClr>
                </a:innerShdw>
              </a:effectLst>
            </a:endParaRPr>
          </a:p>
        </p:txBody>
      </p:sp>
      <p:sp>
        <p:nvSpPr>
          <p:cNvPr id="11" name="文本占位符 10"/>
          <p:cNvSpPr>
            <a:spLocks noGrp="1"/>
          </p:cNvSpPr>
          <p:nvPr>
            <p:custDataLst>
              <p:tags r:id="rId2"/>
            </p:custDataLst>
          </p:nvPr>
        </p:nvSpPr>
        <p:spPr>
          <a:xfrm>
            <a:off x="1852416" y="2890209"/>
            <a:ext cx="5667769" cy="391987"/>
          </a:xfrm>
          <a:prstGeom prst="rect">
            <a:avLst/>
          </a:prstGeom>
        </p:spPr>
        <p:txBody>
          <a:bodyPr vert="horz" lIns="101600" tIns="0" rIns="82550" bIns="0" rtlCol="0" anchor="ctr"/>
          <a:lstStyle>
            <a:lvl1pPr marL="0" indent="0" algn="ctr" defTabSz="685800" rtl="0" eaLnBrk="1" fontAlgn="auto" latinLnBrk="0" hangingPunct="1">
              <a:lnSpc>
                <a:spcPct val="130000"/>
              </a:lnSpc>
              <a:spcBef>
                <a:spcPts val="0"/>
              </a:spcBef>
              <a:spcAft>
                <a:spcPts val="1000"/>
              </a:spcAft>
              <a:buFont typeface="Arial" panose="020B0604020202020204" pitchFamily="34" charset="0"/>
              <a:buNone/>
              <a:defRPr sz="1350" u="none" strike="noStrike" kern="1200" cap="none" spc="200" normalizeH="0" baseline="0">
                <a:solidFill>
                  <a:schemeClr val="accent1">
                    <a:lumMod val="50000"/>
                  </a:schemeClr>
                </a:solidFill>
                <a:uFillTx/>
                <a:latin typeface="Arial" panose="020B0604020202020204" pitchFamily="34" charset="0"/>
                <a:ea typeface="微软雅黑" panose="020B0503020204020204" charset="-122"/>
                <a:cs typeface="+mn-cs"/>
              </a:defRPr>
            </a:lvl1pPr>
            <a:lvl2pPr marL="342900" indent="0" algn="l" defTabSz="685800" rtl="0" eaLnBrk="1" fontAlgn="auto" latinLnBrk="0" hangingPunct="1">
              <a:lnSpc>
                <a:spcPct val="130000"/>
              </a:lnSpc>
              <a:spcBef>
                <a:spcPts val="0"/>
              </a:spcBef>
              <a:spcAft>
                <a:spcPts val="1000"/>
              </a:spcAft>
              <a:buFont typeface="Arial" panose="020B0604020202020204" pitchFamily="34" charset="0"/>
              <a:buNone/>
              <a:tabLst>
                <a:tab pos="1207135" algn="l"/>
              </a:tabLst>
              <a:defRPr sz="1500" u="none" strike="noStrike" kern="1200" cap="none" spc="150" normalizeH="0" baseline="0">
                <a:solidFill>
                  <a:schemeClr val="tx1">
                    <a:tint val="75000"/>
                  </a:schemeClr>
                </a:solidFill>
                <a:uFillTx/>
                <a:latin typeface="Arial" panose="020B0604020202020204" pitchFamily="34" charset="0"/>
                <a:ea typeface="微软雅黑" panose="020B0503020204020204" charset="-122"/>
                <a:cs typeface="+mn-cs"/>
              </a:defRPr>
            </a:lvl2pPr>
            <a:lvl3pPr marL="685800" indent="0" algn="l" defTabSz="685800" rtl="0" eaLnBrk="1" fontAlgn="auto" latinLnBrk="0" hangingPunct="1">
              <a:lnSpc>
                <a:spcPct val="130000"/>
              </a:lnSpc>
              <a:spcBef>
                <a:spcPts val="0"/>
              </a:spcBef>
              <a:spcAft>
                <a:spcPts val="1000"/>
              </a:spcAft>
              <a:buFont typeface="Arial" panose="020B0604020202020204" pitchFamily="34" charset="0"/>
              <a:buNone/>
              <a:defRPr sz="1350" u="none" strike="noStrike" kern="1200" cap="none" spc="150" normalizeH="0" baseline="0">
                <a:solidFill>
                  <a:schemeClr val="tx1">
                    <a:tint val="75000"/>
                  </a:schemeClr>
                </a:solidFill>
                <a:uFillTx/>
                <a:latin typeface="Arial" panose="020B0604020202020204" pitchFamily="34" charset="0"/>
                <a:ea typeface="微软雅黑" panose="020B0503020204020204" charset="-122"/>
                <a:cs typeface="+mn-cs"/>
              </a:defRPr>
            </a:lvl3pPr>
            <a:lvl4pPr marL="1028700" indent="0" algn="l" defTabSz="685800" rtl="0" eaLnBrk="1" fontAlgn="auto" latinLnBrk="0" hangingPunct="1">
              <a:lnSpc>
                <a:spcPct val="130000"/>
              </a:lnSpc>
              <a:spcBef>
                <a:spcPts val="0"/>
              </a:spcBef>
              <a:spcAft>
                <a:spcPts val="1000"/>
              </a:spcAft>
              <a:buFont typeface="Arial" panose="020B0604020202020204" pitchFamily="34" charset="0"/>
              <a:buNone/>
              <a:defRPr sz="1200" u="none" strike="noStrike" kern="1200" cap="none" spc="150" normalizeH="0" baseline="0">
                <a:solidFill>
                  <a:schemeClr val="tx1">
                    <a:tint val="75000"/>
                  </a:schemeClr>
                </a:solidFill>
                <a:uFillTx/>
                <a:latin typeface="Arial" panose="020B0604020202020204" pitchFamily="34" charset="0"/>
                <a:ea typeface="微软雅黑" panose="020B0503020204020204" charset="-122"/>
                <a:cs typeface="+mn-cs"/>
              </a:defRPr>
            </a:lvl4pPr>
            <a:lvl5pPr marL="1371600" indent="0" algn="l" defTabSz="685800" rtl="0" eaLnBrk="1" fontAlgn="auto" latinLnBrk="0" hangingPunct="1">
              <a:lnSpc>
                <a:spcPct val="130000"/>
              </a:lnSpc>
              <a:spcBef>
                <a:spcPts val="0"/>
              </a:spcBef>
              <a:spcAft>
                <a:spcPts val="1000"/>
              </a:spcAft>
              <a:buFont typeface="Arial" panose="020B0604020202020204" pitchFamily="34" charset="0"/>
              <a:buNone/>
              <a:defRPr sz="1200" u="none" strike="noStrike" kern="1200" cap="none" spc="150" normalizeH="0" baseline="0">
                <a:solidFill>
                  <a:schemeClr val="tx1">
                    <a:tint val="75000"/>
                  </a:schemeClr>
                </a:solidFill>
                <a:uFillTx/>
                <a:latin typeface="Arial" panose="020B0604020202020204" pitchFamily="34" charset="0"/>
                <a:ea typeface="微软雅黑" panose="020B0503020204020204" charset="-122"/>
                <a:cs typeface="+mn-cs"/>
              </a:defRPr>
            </a:lvl5pPr>
            <a:lvl6pPr marL="1714500" indent="0" algn="l" defTabSz="685800" rtl="0" eaLnBrk="1" latinLnBrk="0" hangingPunct="1">
              <a:lnSpc>
                <a:spcPct val="90000"/>
              </a:lnSpc>
              <a:spcBef>
                <a:spcPts val="375"/>
              </a:spcBef>
              <a:buFont typeface="Arial" panose="020B0604020202020204" pitchFamily="34" charset="0"/>
              <a:buNone/>
              <a:defRPr sz="1200" kern="1200">
                <a:solidFill>
                  <a:schemeClr val="tx1">
                    <a:tint val="75000"/>
                  </a:schemeClr>
                </a:solidFill>
                <a:latin typeface="+mn-lt"/>
                <a:ea typeface="+mn-ea"/>
                <a:cs typeface="+mn-cs"/>
              </a:defRPr>
            </a:lvl6pPr>
            <a:lvl7pPr marL="2057400" indent="0" algn="l" defTabSz="685800" rtl="0" eaLnBrk="1" latinLnBrk="0" hangingPunct="1">
              <a:lnSpc>
                <a:spcPct val="90000"/>
              </a:lnSpc>
              <a:spcBef>
                <a:spcPts val="375"/>
              </a:spcBef>
              <a:buFont typeface="Arial" panose="020B0604020202020204" pitchFamily="34" charset="0"/>
              <a:buNone/>
              <a:defRPr sz="1200" kern="1200">
                <a:solidFill>
                  <a:schemeClr val="tx1">
                    <a:tint val="75000"/>
                  </a:schemeClr>
                </a:solidFill>
                <a:latin typeface="+mn-lt"/>
                <a:ea typeface="+mn-ea"/>
                <a:cs typeface="+mn-cs"/>
              </a:defRPr>
            </a:lvl7pPr>
            <a:lvl8pPr marL="2400300" indent="0" algn="l" defTabSz="685800" rtl="0" eaLnBrk="1" latinLnBrk="0" hangingPunct="1">
              <a:lnSpc>
                <a:spcPct val="90000"/>
              </a:lnSpc>
              <a:spcBef>
                <a:spcPts val="375"/>
              </a:spcBef>
              <a:buFont typeface="Arial" panose="020B0604020202020204" pitchFamily="34" charset="0"/>
              <a:buNone/>
              <a:defRPr sz="1200" kern="1200">
                <a:solidFill>
                  <a:schemeClr val="tx1">
                    <a:tint val="75000"/>
                  </a:schemeClr>
                </a:solidFill>
                <a:latin typeface="+mn-lt"/>
                <a:ea typeface="+mn-ea"/>
                <a:cs typeface="+mn-cs"/>
              </a:defRPr>
            </a:lvl8pPr>
            <a:lvl9pPr marL="2743200" indent="0" algn="l" defTabSz="685800" rtl="0" eaLnBrk="1" latinLnBrk="0" hangingPunct="1">
              <a:lnSpc>
                <a:spcPct val="90000"/>
              </a:lnSpc>
              <a:spcBef>
                <a:spcPts val="375"/>
              </a:spcBef>
              <a:buFont typeface="Arial" panose="020B0604020202020204" pitchFamily="34" charset="0"/>
              <a:buNone/>
              <a:defRPr sz="1200" kern="1200">
                <a:solidFill>
                  <a:schemeClr val="tx1">
                    <a:tint val="75000"/>
                  </a:schemeClr>
                </a:solidFill>
                <a:latin typeface="+mn-lt"/>
                <a:ea typeface="+mn-ea"/>
                <a:cs typeface="+mn-cs"/>
              </a:defRPr>
            </a:lvl9pPr>
          </a:lstStyle>
          <a:p>
            <a:pPr marL="0" indent="0" algn="ctr">
              <a:lnSpc>
                <a:spcPct val="100000"/>
              </a:lnSpc>
              <a:spcAft>
                <a:spcPts val="0"/>
              </a:spcAft>
              <a:buSzPct val="100000"/>
              <a:buNone/>
            </a:pPr>
            <a:r>
              <a:rPr lang="zh-CN" altLang="en-US" sz="1800" b="1" spc="160" dirty="0">
                <a:solidFill>
                  <a:srgbClr val="0070C0"/>
                </a:solidFill>
                <a:effectLst>
                  <a:innerShdw blurRad="63500" dist="50800" dir="2700000">
                    <a:prstClr val="black">
                      <a:alpha val="50000"/>
                    </a:prstClr>
                  </a:innerShdw>
                </a:effectLst>
                <a:ea typeface="汉仪旗黑-85S" panose="00020600040101010101" pitchFamily="18" charset="-122"/>
                <a:cs typeface="+mj-cs"/>
              </a:rPr>
              <a:t>周口市工业和信息化局</a:t>
            </a:r>
            <a:endParaRPr lang="zh-CN" altLang="en-US" sz="1800" b="1" spc="160" dirty="0">
              <a:solidFill>
                <a:srgbClr val="0070C0"/>
              </a:solidFill>
              <a:effectLst>
                <a:innerShdw blurRad="63500" dist="50800" dir="2700000">
                  <a:prstClr val="black">
                    <a:alpha val="50000"/>
                  </a:prstClr>
                </a:innerShdw>
              </a:effectLst>
              <a:ea typeface="汉仪旗黑-85S" panose="00020600040101010101" pitchFamily="18" charset="-122"/>
              <a:cs typeface="+mj-cs"/>
            </a:endParaRPr>
          </a:p>
        </p:txBody>
      </p:sp>
    </p:spTree>
    <p:custDataLst>
      <p:tags r:id="rId3"/>
    </p:custDataLst>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p:nvPr>
            <p:custDataLst>
              <p:tags r:id="rId1"/>
            </p:custDataLst>
          </p:nvPr>
        </p:nvSpPr>
        <p:spPr>
          <a:xfrm>
            <a:off x="1257276" y="685787"/>
            <a:ext cx="6629448" cy="1018975"/>
          </a:xfrm>
          <a:prstGeom prst="rect">
            <a:avLst/>
          </a:prstGeom>
          <a:noFill/>
        </p:spPr>
        <p:txBody>
          <a:bodyPr wrap="square" lIns="47625" tIns="19050" rIns="47625" bIns="19050" rtlCol="0" anchor="ctr" anchorCtr="0">
            <a:normAutofit/>
          </a:bodyPr>
          <a:p>
            <a:pPr marL="0" indent="0" algn="ctr">
              <a:lnSpc>
                <a:spcPct val="100000"/>
              </a:lnSpc>
              <a:spcBef>
                <a:spcPts val="0"/>
              </a:spcBef>
              <a:spcAft>
                <a:spcPts val="0"/>
              </a:spcAft>
              <a:buSzPct val="100000"/>
              <a:buNone/>
            </a:pPr>
            <a:r>
              <a:rPr lang="zh-CN" altLang="en-US" sz="3000" b="1" spc="200" dirty="0">
                <a:solidFill>
                  <a:schemeClr val="dk1"/>
                </a:solidFill>
                <a:uFillTx/>
                <a:latin typeface="微软雅黑" panose="020B0503020204020204" charset="-122"/>
                <a:ea typeface="微软雅黑" panose="020B0503020204020204" charset="-122"/>
              </a:rPr>
              <a:t>（四）意识形态工作是动员和调动群众的重要武器</a:t>
            </a:r>
            <a:endParaRPr lang="zh-CN" altLang="en-US" sz="3000" b="1" spc="200" dirty="0">
              <a:solidFill>
                <a:schemeClr val="dk1"/>
              </a:solidFill>
              <a:uFillTx/>
              <a:latin typeface="微软雅黑" panose="020B0503020204020204" charset="-122"/>
              <a:ea typeface="微软雅黑" panose="020B0503020204020204" charset="-122"/>
            </a:endParaRPr>
          </a:p>
        </p:txBody>
      </p:sp>
      <p:sp>
        <p:nvSpPr>
          <p:cNvPr id="20" name="Title 6"/>
          <p:cNvSpPr txBox="1"/>
          <p:nvPr>
            <p:custDataLst>
              <p:tags r:id="rId2"/>
            </p:custDataLst>
          </p:nvPr>
        </p:nvSpPr>
        <p:spPr>
          <a:xfrm>
            <a:off x="1571611" y="1933369"/>
            <a:ext cx="6000778" cy="2524344"/>
          </a:xfrm>
          <a:prstGeom prst="rect">
            <a:avLst/>
          </a:prstGeom>
          <a:noFill/>
          <a:ln w="3175">
            <a:noFill/>
            <a:prstDash val="dash"/>
          </a:ln>
        </p:spPr>
        <p:txBody>
          <a:bodyPr wrap="square" lIns="47625" tIns="19050" rIns="47625" bIns="19050" anchor="ctr" anchorCtr="0">
            <a:normAutofit fontScale="9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just" fontAlgn="auto">
              <a:lnSpc>
                <a:spcPct val="120000"/>
              </a:lnSpc>
              <a:spcBef>
                <a:spcPts val="0"/>
              </a:spcBef>
              <a:spcAft>
                <a:spcPts val="800"/>
              </a:spcAft>
              <a:buSzPct val="100000"/>
              <a:buNone/>
            </a:pPr>
            <a:r>
              <a:rPr altLang="zh-CN"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人民群众是历史的创造者，共产党人只有动员和依靠群众才能成就惊天动地的伟业。新形势下如何调动人民群众的积极性，除了制定正确的路线方针政策、关注民生和社会建设、给群众以看得见的物质利益以外，还必须注意思想文化和精神的力量，善于以科学的理论武装人，以正确的舆论引导人，以优秀的作品鼓舞人，以崇高的精神塑造人，充分发挥意识形态工作引领人、教育人、激励人、鼓舞人的特殊功能，调动每一个社会成员的工作热情。意识形态工作是动员和调动群众的重要武器，在新形势下应当坚持好、运用好，高度重视意识形态工作在动员调动群众中的重要价值。</a:t>
            </a:r>
            <a:endParaRPr lang="zh-CN" altLang="en-US"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pSp>
        <p:nvGrpSpPr>
          <p:cNvPr id="4" name="组合 3"/>
          <p:cNvGrpSpPr/>
          <p:nvPr>
            <p:custDataLst>
              <p:tags r:id="rId3"/>
            </p:custDataLst>
          </p:nvPr>
        </p:nvGrpSpPr>
        <p:grpSpPr>
          <a:xfrm>
            <a:off x="342900" y="342900"/>
            <a:ext cx="8458200" cy="4457700"/>
            <a:chOff x="720" y="720"/>
            <a:chExt cx="17760" cy="9360"/>
          </a:xfrm>
        </p:grpSpPr>
        <p:sp>
          <p:nvSpPr>
            <p:cNvPr id="5" name="图形 11"/>
            <p:cNvSpPr/>
            <p:nvPr>
              <p:custDataLst>
                <p:tags r:id="rId4"/>
              </p:custDataLst>
            </p:nvPr>
          </p:nvSpPr>
          <p:spPr>
            <a:xfrm>
              <a:off x="720" y="72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6" name="图形 11"/>
            <p:cNvSpPr/>
            <p:nvPr>
              <p:custDataLst>
                <p:tags r:id="rId5"/>
              </p:custDataLst>
            </p:nvPr>
          </p:nvSpPr>
          <p:spPr>
            <a:xfrm rot="16200000">
              <a:off x="720" y="903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7" name="直接连接符 6"/>
            <p:cNvCxnSpPr/>
            <p:nvPr>
              <p:custDataLst>
                <p:tags r:id="rId6"/>
              </p:custDataLst>
            </p:nvPr>
          </p:nvCxnSpPr>
          <p:spPr>
            <a:xfrm>
              <a:off x="1680" y="72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8" name="直接连接符 7"/>
            <p:cNvCxnSpPr/>
            <p:nvPr>
              <p:custDataLst>
                <p:tags r:id="rId7"/>
              </p:custDataLst>
            </p:nvPr>
          </p:nvCxnSpPr>
          <p:spPr>
            <a:xfrm>
              <a:off x="1680" y="984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9" name="直接连接符 8"/>
            <p:cNvCxnSpPr/>
            <p:nvPr>
              <p:custDataLst>
                <p:tags r:id="rId8"/>
              </p:custDataLst>
            </p:nvPr>
          </p:nvCxnSpPr>
          <p:spPr>
            <a:xfrm>
              <a:off x="720" y="1560"/>
              <a:ext cx="0" cy="78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0" name="图形 11"/>
            <p:cNvSpPr/>
            <p:nvPr>
              <p:custDataLst>
                <p:tags r:id="rId9"/>
              </p:custDataLst>
            </p:nvPr>
          </p:nvSpPr>
          <p:spPr>
            <a:xfrm rot="5400000">
              <a:off x="17430" y="72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11" name="图形 11"/>
            <p:cNvSpPr/>
            <p:nvPr>
              <p:custDataLst>
                <p:tags r:id="rId10"/>
              </p:custDataLst>
            </p:nvPr>
          </p:nvSpPr>
          <p:spPr>
            <a:xfrm rot="10800000">
              <a:off x="17430" y="903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12" name="直接连接符 11"/>
            <p:cNvCxnSpPr/>
            <p:nvPr>
              <p:custDataLst>
                <p:tags r:id="rId11"/>
              </p:custDataLst>
            </p:nvPr>
          </p:nvCxnSpPr>
          <p:spPr>
            <a:xfrm>
              <a:off x="18480" y="1560"/>
              <a:ext cx="0" cy="78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3" name="图形 11"/>
            <p:cNvSpPr/>
            <p:nvPr>
              <p:custDataLst>
                <p:tags r:id="rId12"/>
              </p:custDataLst>
            </p:nvPr>
          </p:nvSpPr>
          <p:spPr>
            <a:xfrm>
              <a:off x="960" y="96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14" name="图形 11"/>
            <p:cNvSpPr/>
            <p:nvPr>
              <p:custDataLst>
                <p:tags r:id="rId13"/>
              </p:custDataLst>
            </p:nvPr>
          </p:nvSpPr>
          <p:spPr>
            <a:xfrm rot="16200000">
              <a:off x="960" y="900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15" name="直接连接符 14"/>
            <p:cNvCxnSpPr/>
            <p:nvPr>
              <p:custDataLst>
                <p:tags r:id="rId14"/>
              </p:custDataLst>
            </p:nvPr>
          </p:nvCxnSpPr>
          <p:spPr>
            <a:xfrm>
              <a:off x="1680" y="96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16" name="直接连接符 15"/>
            <p:cNvCxnSpPr/>
            <p:nvPr>
              <p:custDataLst>
                <p:tags r:id="rId15"/>
              </p:custDataLst>
            </p:nvPr>
          </p:nvCxnSpPr>
          <p:spPr>
            <a:xfrm>
              <a:off x="1680" y="1008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17" name="直接连接符 16"/>
            <p:cNvCxnSpPr/>
            <p:nvPr>
              <p:custDataLst>
                <p:tags r:id="rId16"/>
              </p:custDataLst>
            </p:nvPr>
          </p:nvCxnSpPr>
          <p:spPr>
            <a:xfrm>
              <a:off x="960" y="1784"/>
              <a:ext cx="0" cy="74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8" name="图形 11"/>
            <p:cNvSpPr/>
            <p:nvPr>
              <p:custDataLst>
                <p:tags r:id="rId17"/>
              </p:custDataLst>
            </p:nvPr>
          </p:nvSpPr>
          <p:spPr>
            <a:xfrm rot="5400000">
              <a:off x="17400" y="96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21" name="图形 11"/>
            <p:cNvSpPr/>
            <p:nvPr>
              <p:custDataLst>
                <p:tags r:id="rId18"/>
              </p:custDataLst>
            </p:nvPr>
          </p:nvSpPr>
          <p:spPr>
            <a:xfrm rot="10800000">
              <a:off x="17400" y="900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22" name="直接连接符 21"/>
            <p:cNvCxnSpPr/>
            <p:nvPr>
              <p:custDataLst>
                <p:tags r:id="rId19"/>
              </p:custDataLst>
            </p:nvPr>
          </p:nvCxnSpPr>
          <p:spPr>
            <a:xfrm>
              <a:off x="18240" y="1680"/>
              <a:ext cx="0" cy="74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grpSp>
    </p:spTree>
    <p:custDataLst>
      <p:tags r:id="rId20"/>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457200" y="2057400"/>
            <a:ext cx="2945765" cy="1028700"/>
          </a:xfrm>
          <a:prstGeom prst="rect">
            <a:avLst/>
          </a:prstGeom>
          <a:noFill/>
        </p:spPr>
        <p:txBody>
          <a:bodyPr wrap="square" lIns="47625" tIns="19050" rIns="47625" bIns="19050" rtlCol="0" anchor="ctr" anchorCtr="0">
            <a:noAutofit/>
          </a:bodyPr>
          <a:p>
            <a:pPr marL="0" indent="0" algn="l">
              <a:lnSpc>
                <a:spcPct val="100000"/>
              </a:lnSpc>
              <a:spcBef>
                <a:spcPts val="0"/>
              </a:spcBef>
              <a:spcAft>
                <a:spcPts val="0"/>
              </a:spcAft>
              <a:buSzPct val="100000"/>
              <a:buNone/>
            </a:pPr>
            <a:r>
              <a:rPr lang="zh-CN" altLang="en-US" sz="3000" b="1" spc="200" dirty="0">
                <a:solidFill>
                  <a:schemeClr val="dk1"/>
                </a:solidFill>
                <a:uFillTx/>
                <a:latin typeface="微软雅黑" panose="020B0503020204020204" charset="-122"/>
                <a:ea typeface="微软雅黑" panose="020B0503020204020204" charset="-122"/>
              </a:rPr>
              <a:t>二、意识形态工作的主要内容</a:t>
            </a:r>
            <a:endParaRPr lang="zh-CN" altLang="en-US" sz="3000" b="1" spc="200" dirty="0">
              <a:solidFill>
                <a:schemeClr val="dk1"/>
              </a:solidFill>
              <a:uFillTx/>
              <a:latin typeface="微软雅黑" panose="020B0503020204020204" charset="-122"/>
              <a:ea typeface="微软雅黑" panose="020B0503020204020204" charset="-122"/>
            </a:endParaRPr>
          </a:p>
        </p:txBody>
      </p:sp>
      <p:graphicFrame>
        <p:nvGraphicFramePr>
          <p:cNvPr id="6" name="图示 5"/>
          <p:cNvGraphicFramePr>
            <a:graphicFrameLocks noGrp="1"/>
          </p:cNvGraphicFramePr>
          <p:nvPr>
            <p:custDataLst>
              <p:tags r:id="rId2"/>
            </p:custDataLst>
          </p:nvPr>
        </p:nvGraphicFramePr>
        <p:xfrm>
          <a:off x="3657600" y="1028700"/>
          <a:ext cx="5029200" cy="30861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8"/>
    </p:custDataLst>
  </p:cSld>
  <p:clrMapOvr>
    <a:masterClrMapping/>
  </p:clrMapOvr>
  <p:transition>
    <p:wipe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p:nvPr>
            <p:custDataLst>
              <p:tags r:id="rId1"/>
            </p:custDataLst>
          </p:nvPr>
        </p:nvSpPr>
        <p:spPr>
          <a:xfrm>
            <a:off x="1257276" y="685787"/>
            <a:ext cx="6629448" cy="1018975"/>
          </a:xfrm>
          <a:prstGeom prst="rect">
            <a:avLst/>
          </a:prstGeom>
          <a:noFill/>
        </p:spPr>
        <p:txBody>
          <a:bodyPr wrap="square" lIns="47625" tIns="19050" rIns="47625" bIns="19050" rtlCol="0" anchor="ctr" anchorCtr="0">
            <a:normAutofit/>
          </a:bodyPr>
          <a:p>
            <a:pPr marL="0" indent="0" algn="ctr">
              <a:lnSpc>
                <a:spcPct val="100000"/>
              </a:lnSpc>
              <a:spcBef>
                <a:spcPts val="0"/>
              </a:spcBef>
              <a:spcAft>
                <a:spcPts val="0"/>
              </a:spcAft>
              <a:buSzPct val="100000"/>
              <a:buNone/>
            </a:pPr>
            <a:r>
              <a:rPr lang="zh-CN" altLang="en-US" sz="3000" b="1" spc="260" dirty="0">
                <a:solidFill>
                  <a:schemeClr val="dk1"/>
                </a:solidFill>
                <a:uFillTx/>
                <a:latin typeface="微软雅黑" panose="020B0503020204020204" charset="-122"/>
                <a:ea typeface="微软雅黑" panose="020B0503020204020204" charset="-122"/>
              </a:rPr>
              <a:t>（一）牢牢把握意识形态的领导权、管理权和话语权</a:t>
            </a:r>
            <a:endParaRPr lang="zh-CN" altLang="en-US" sz="3000" b="1" spc="260" dirty="0">
              <a:solidFill>
                <a:schemeClr val="dk1"/>
              </a:solidFill>
              <a:uFillTx/>
              <a:latin typeface="微软雅黑" panose="020B0503020204020204" charset="-122"/>
              <a:ea typeface="微软雅黑" panose="020B0503020204020204" charset="-122"/>
            </a:endParaRPr>
          </a:p>
        </p:txBody>
      </p:sp>
      <p:sp>
        <p:nvSpPr>
          <p:cNvPr id="20" name="Title 6"/>
          <p:cNvSpPr txBox="1"/>
          <p:nvPr>
            <p:custDataLst>
              <p:tags r:id="rId2"/>
            </p:custDataLst>
          </p:nvPr>
        </p:nvSpPr>
        <p:spPr>
          <a:xfrm>
            <a:off x="2285986" y="1933369"/>
            <a:ext cx="4572028" cy="2524344"/>
          </a:xfrm>
          <a:prstGeom prst="rect">
            <a:avLst/>
          </a:prstGeom>
          <a:noFill/>
          <a:ln w="3175">
            <a:noFill/>
            <a:prstDash val="dash"/>
          </a:ln>
        </p:spPr>
        <p:txBody>
          <a:bodyPr wrap="square" lIns="47625" tIns="19050" rIns="47625" bIns="19050" anchor="ctr" anchorCtr="0">
            <a:normAutofit fontScale="9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just" fontAlgn="auto">
              <a:lnSpc>
                <a:spcPct val="120000"/>
              </a:lnSpc>
              <a:spcBef>
                <a:spcPts val="0"/>
              </a:spcBef>
              <a:spcAft>
                <a:spcPts val="800"/>
              </a:spcAft>
              <a:buSzPct val="100000"/>
              <a:buNone/>
            </a:pPr>
            <a:r>
              <a:rPr altLang="zh-CN"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习近平总书记在全国宣传思想工作会议上一针见血地指出，一个政权的瓦解往往是从思想领域开始的。思想防线破了，其他防线就难守住。放松意识形态工作，就要犯无可挽回的历史错误。说白了，说透了，在很大程度上“意识形态的领导权、管理权和话语权”，其实牵涉的是“政权”的稳定和国家的稳定。只有牢牢把握意识形态的领导权、管理权和话语权，才能为中心工作提供有力保障，才能促进经济发展，才能促进国家和社会长治久安。</a:t>
            </a:r>
            <a:endParaRPr lang="zh-CN" altLang="en-US"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pSp>
        <p:nvGrpSpPr>
          <p:cNvPr id="4" name="组合 3"/>
          <p:cNvGrpSpPr/>
          <p:nvPr>
            <p:custDataLst>
              <p:tags r:id="rId3"/>
            </p:custDataLst>
          </p:nvPr>
        </p:nvGrpSpPr>
        <p:grpSpPr>
          <a:xfrm>
            <a:off x="342900" y="342900"/>
            <a:ext cx="8458200" cy="4457700"/>
            <a:chOff x="720" y="720"/>
            <a:chExt cx="17760" cy="9360"/>
          </a:xfrm>
        </p:grpSpPr>
        <p:sp>
          <p:nvSpPr>
            <p:cNvPr id="5" name="图形 11"/>
            <p:cNvSpPr/>
            <p:nvPr>
              <p:custDataLst>
                <p:tags r:id="rId4"/>
              </p:custDataLst>
            </p:nvPr>
          </p:nvSpPr>
          <p:spPr>
            <a:xfrm>
              <a:off x="720" y="72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6" name="图形 11"/>
            <p:cNvSpPr/>
            <p:nvPr>
              <p:custDataLst>
                <p:tags r:id="rId5"/>
              </p:custDataLst>
            </p:nvPr>
          </p:nvSpPr>
          <p:spPr>
            <a:xfrm rot="16200000">
              <a:off x="720" y="903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7" name="直接连接符 6"/>
            <p:cNvCxnSpPr/>
            <p:nvPr>
              <p:custDataLst>
                <p:tags r:id="rId6"/>
              </p:custDataLst>
            </p:nvPr>
          </p:nvCxnSpPr>
          <p:spPr>
            <a:xfrm>
              <a:off x="1680" y="72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8" name="直接连接符 7"/>
            <p:cNvCxnSpPr/>
            <p:nvPr>
              <p:custDataLst>
                <p:tags r:id="rId7"/>
              </p:custDataLst>
            </p:nvPr>
          </p:nvCxnSpPr>
          <p:spPr>
            <a:xfrm>
              <a:off x="1680" y="984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9" name="直接连接符 8"/>
            <p:cNvCxnSpPr/>
            <p:nvPr>
              <p:custDataLst>
                <p:tags r:id="rId8"/>
              </p:custDataLst>
            </p:nvPr>
          </p:nvCxnSpPr>
          <p:spPr>
            <a:xfrm>
              <a:off x="720" y="1560"/>
              <a:ext cx="0" cy="78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0" name="图形 11"/>
            <p:cNvSpPr/>
            <p:nvPr>
              <p:custDataLst>
                <p:tags r:id="rId9"/>
              </p:custDataLst>
            </p:nvPr>
          </p:nvSpPr>
          <p:spPr>
            <a:xfrm rot="5400000">
              <a:off x="17430" y="72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11" name="图形 11"/>
            <p:cNvSpPr/>
            <p:nvPr>
              <p:custDataLst>
                <p:tags r:id="rId10"/>
              </p:custDataLst>
            </p:nvPr>
          </p:nvSpPr>
          <p:spPr>
            <a:xfrm rot="10800000">
              <a:off x="17430" y="903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12" name="直接连接符 11"/>
            <p:cNvCxnSpPr/>
            <p:nvPr>
              <p:custDataLst>
                <p:tags r:id="rId11"/>
              </p:custDataLst>
            </p:nvPr>
          </p:nvCxnSpPr>
          <p:spPr>
            <a:xfrm>
              <a:off x="18480" y="1560"/>
              <a:ext cx="0" cy="78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3" name="图形 11"/>
            <p:cNvSpPr/>
            <p:nvPr>
              <p:custDataLst>
                <p:tags r:id="rId12"/>
              </p:custDataLst>
            </p:nvPr>
          </p:nvSpPr>
          <p:spPr>
            <a:xfrm>
              <a:off x="960" y="96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14" name="图形 11"/>
            <p:cNvSpPr/>
            <p:nvPr>
              <p:custDataLst>
                <p:tags r:id="rId13"/>
              </p:custDataLst>
            </p:nvPr>
          </p:nvSpPr>
          <p:spPr>
            <a:xfrm rot="16200000">
              <a:off x="960" y="900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15" name="直接连接符 14"/>
            <p:cNvCxnSpPr/>
            <p:nvPr>
              <p:custDataLst>
                <p:tags r:id="rId14"/>
              </p:custDataLst>
            </p:nvPr>
          </p:nvCxnSpPr>
          <p:spPr>
            <a:xfrm>
              <a:off x="1680" y="96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16" name="直接连接符 15"/>
            <p:cNvCxnSpPr/>
            <p:nvPr>
              <p:custDataLst>
                <p:tags r:id="rId15"/>
              </p:custDataLst>
            </p:nvPr>
          </p:nvCxnSpPr>
          <p:spPr>
            <a:xfrm>
              <a:off x="1680" y="1008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17" name="直接连接符 16"/>
            <p:cNvCxnSpPr/>
            <p:nvPr>
              <p:custDataLst>
                <p:tags r:id="rId16"/>
              </p:custDataLst>
            </p:nvPr>
          </p:nvCxnSpPr>
          <p:spPr>
            <a:xfrm>
              <a:off x="960" y="1784"/>
              <a:ext cx="0" cy="74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8" name="图形 11"/>
            <p:cNvSpPr/>
            <p:nvPr>
              <p:custDataLst>
                <p:tags r:id="rId17"/>
              </p:custDataLst>
            </p:nvPr>
          </p:nvSpPr>
          <p:spPr>
            <a:xfrm rot="5400000">
              <a:off x="17400" y="96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21" name="图形 11"/>
            <p:cNvSpPr/>
            <p:nvPr>
              <p:custDataLst>
                <p:tags r:id="rId18"/>
              </p:custDataLst>
            </p:nvPr>
          </p:nvSpPr>
          <p:spPr>
            <a:xfrm rot="10800000">
              <a:off x="17400" y="900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22" name="直接连接符 21"/>
            <p:cNvCxnSpPr/>
            <p:nvPr>
              <p:custDataLst>
                <p:tags r:id="rId19"/>
              </p:custDataLst>
            </p:nvPr>
          </p:nvCxnSpPr>
          <p:spPr>
            <a:xfrm>
              <a:off x="18240" y="1680"/>
              <a:ext cx="0" cy="74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grpSp>
    </p:spTree>
    <p:custDataLst>
      <p:tags r:id="rId20"/>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p:nvPr>
            <p:custDataLst>
              <p:tags r:id="rId1"/>
            </p:custDataLst>
          </p:nvPr>
        </p:nvSpPr>
        <p:spPr>
          <a:xfrm>
            <a:off x="1257276" y="685787"/>
            <a:ext cx="6629448" cy="845820"/>
          </a:xfrm>
          <a:prstGeom prst="rect">
            <a:avLst/>
          </a:prstGeom>
          <a:noFill/>
        </p:spPr>
        <p:txBody>
          <a:bodyPr wrap="square" lIns="47625" tIns="19050" rIns="47625" bIns="19050" rtlCol="0" anchor="ctr" anchorCtr="0">
            <a:noAutofit/>
          </a:bodyPr>
          <a:p>
            <a:pPr marL="0" indent="0" algn="ctr">
              <a:lnSpc>
                <a:spcPct val="100000"/>
              </a:lnSpc>
              <a:spcBef>
                <a:spcPts val="0"/>
              </a:spcBef>
              <a:spcAft>
                <a:spcPts val="0"/>
              </a:spcAft>
              <a:buSzPct val="100000"/>
              <a:buNone/>
            </a:pPr>
            <a:r>
              <a:rPr lang="zh-CN" altLang="en-US" sz="3000" b="1" spc="160" dirty="0">
                <a:solidFill>
                  <a:schemeClr val="dk1"/>
                </a:solidFill>
                <a:uFillTx/>
                <a:latin typeface="微软雅黑" panose="020B0503020204020204" charset="-122"/>
                <a:ea typeface="微软雅黑" panose="020B0503020204020204" charset="-122"/>
              </a:rPr>
              <a:t>（二）互联网成为舆论斗争的主战场，要把网上舆论工作作为重中之重</a:t>
            </a:r>
            <a:endParaRPr lang="zh-CN" altLang="en-US" sz="3000" b="1" spc="160" dirty="0">
              <a:solidFill>
                <a:schemeClr val="dk1"/>
              </a:solidFill>
              <a:uFillTx/>
              <a:latin typeface="微软雅黑" panose="020B0503020204020204" charset="-122"/>
              <a:ea typeface="微软雅黑" panose="020B0503020204020204" charset="-122"/>
            </a:endParaRPr>
          </a:p>
        </p:txBody>
      </p:sp>
      <p:sp>
        <p:nvSpPr>
          <p:cNvPr id="20" name="Title 6"/>
          <p:cNvSpPr txBox="1"/>
          <p:nvPr>
            <p:custDataLst>
              <p:tags r:id="rId2"/>
            </p:custDataLst>
          </p:nvPr>
        </p:nvSpPr>
        <p:spPr>
          <a:xfrm>
            <a:off x="1669415" y="1760220"/>
            <a:ext cx="5805170" cy="2697480"/>
          </a:xfrm>
          <a:prstGeom prst="rect">
            <a:avLst/>
          </a:prstGeom>
          <a:noFill/>
          <a:ln w="3175">
            <a:noFill/>
            <a:prstDash val="dash"/>
          </a:ln>
        </p:spPr>
        <p:txBody>
          <a:bodyPr wrap="square" lIns="47625" tIns="19050" rIns="47625" bIns="1905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just" fontAlgn="auto">
              <a:lnSpc>
                <a:spcPct val="120000"/>
              </a:lnSpc>
              <a:spcBef>
                <a:spcPts val="0"/>
              </a:spcBef>
              <a:spcAft>
                <a:spcPts val="800"/>
              </a:spcAft>
              <a:buSzPct val="100000"/>
              <a:buNone/>
            </a:pPr>
            <a:r>
              <a:rPr altLang="zh-CN" sz="1800" spc="2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400" spc="2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400" spc="2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当前，互联网条件下的舆论传播格局发生了重大变革，如何管理互联网成为突出问题。习总书记指出，互联网舆论是我们目前面临的“最大变量”和“不确定因素”。我们能否冲得上、顶得住、打得赢，直接关系到我国意识形态安全和政权安全。他还指出，西方反华势力一直妄图利用互联网“扳倒中国”。这些讲话都时刻提醒我们，要把网上舆论工作作为重中之重来抓。确保互联网可管可控，不能因为战术刻板而耽误战略大局。</a:t>
            </a:r>
            <a:endParaRPr lang="zh-CN" altLang="en-US" sz="1400" spc="2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pSp>
        <p:nvGrpSpPr>
          <p:cNvPr id="4" name="组合 3"/>
          <p:cNvGrpSpPr/>
          <p:nvPr>
            <p:custDataLst>
              <p:tags r:id="rId3"/>
            </p:custDataLst>
          </p:nvPr>
        </p:nvGrpSpPr>
        <p:grpSpPr>
          <a:xfrm>
            <a:off x="342900" y="342900"/>
            <a:ext cx="8458200" cy="4457700"/>
            <a:chOff x="720" y="720"/>
            <a:chExt cx="17760" cy="9360"/>
          </a:xfrm>
        </p:grpSpPr>
        <p:sp>
          <p:nvSpPr>
            <p:cNvPr id="5" name="图形 11"/>
            <p:cNvSpPr/>
            <p:nvPr>
              <p:custDataLst>
                <p:tags r:id="rId4"/>
              </p:custDataLst>
            </p:nvPr>
          </p:nvSpPr>
          <p:spPr>
            <a:xfrm>
              <a:off x="720" y="72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6" name="图形 11"/>
            <p:cNvSpPr/>
            <p:nvPr>
              <p:custDataLst>
                <p:tags r:id="rId5"/>
              </p:custDataLst>
            </p:nvPr>
          </p:nvSpPr>
          <p:spPr>
            <a:xfrm rot="16200000">
              <a:off x="720" y="903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7" name="直接连接符 6"/>
            <p:cNvCxnSpPr/>
            <p:nvPr>
              <p:custDataLst>
                <p:tags r:id="rId6"/>
              </p:custDataLst>
            </p:nvPr>
          </p:nvCxnSpPr>
          <p:spPr>
            <a:xfrm>
              <a:off x="1680" y="72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8" name="直接连接符 7"/>
            <p:cNvCxnSpPr/>
            <p:nvPr>
              <p:custDataLst>
                <p:tags r:id="rId7"/>
              </p:custDataLst>
            </p:nvPr>
          </p:nvCxnSpPr>
          <p:spPr>
            <a:xfrm>
              <a:off x="1680" y="984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9" name="直接连接符 8"/>
            <p:cNvCxnSpPr/>
            <p:nvPr>
              <p:custDataLst>
                <p:tags r:id="rId8"/>
              </p:custDataLst>
            </p:nvPr>
          </p:nvCxnSpPr>
          <p:spPr>
            <a:xfrm>
              <a:off x="720" y="1560"/>
              <a:ext cx="0" cy="78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0" name="图形 11"/>
            <p:cNvSpPr/>
            <p:nvPr>
              <p:custDataLst>
                <p:tags r:id="rId9"/>
              </p:custDataLst>
            </p:nvPr>
          </p:nvSpPr>
          <p:spPr>
            <a:xfrm rot="5400000">
              <a:off x="17430" y="72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11" name="图形 11"/>
            <p:cNvSpPr/>
            <p:nvPr>
              <p:custDataLst>
                <p:tags r:id="rId10"/>
              </p:custDataLst>
            </p:nvPr>
          </p:nvSpPr>
          <p:spPr>
            <a:xfrm rot="10800000">
              <a:off x="17430" y="903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12" name="直接连接符 11"/>
            <p:cNvCxnSpPr/>
            <p:nvPr>
              <p:custDataLst>
                <p:tags r:id="rId11"/>
              </p:custDataLst>
            </p:nvPr>
          </p:nvCxnSpPr>
          <p:spPr>
            <a:xfrm>
              <a:off x="18480" y="1560"/>
              <a:ext cx="0" cy="78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3" name="图形 11"/>
            <p:cNvSpPr/>
            <p:nvPr>
              <p:custDataLst>
                <p:tags r:id="rId12"/>
              </p:custDataLst>
            </p:nvPr>
          </p:nvSpPr>
          <p:spPr>
            <a:xfrm>
              <a:off x="960" y="96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14" name="图形 11"/>
            <p:cNvSpPr/>
            <p:nvPr>
              <p:custDataLst>
                <p:tags r:id="rId13"/>
              </p:custDataLst>
            </p:nvPr>
          </p:nvSpPr>
          <p:spPr>
            <a:xfrm rot="16200000">
              <a:off x="960" y="900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15" name="直接连接符 14"/>
            <p:cNvCxnSpPr/>
            <p:nvPr>
              <p:custDataLst>
                <p:tags r:id="rId14"/>
              </p:custDataLst>
            </p:nvPr>
          </p:nvCxnSpPr>
          <p:spPr>
            <a:xfrm>
              <a:off x="1680" y="96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16" name="直接连接符 15"/>
            <p:cNvCxnSpPr/>
            <p:nvPr>
              <p:custDataLst>
                <p:tags r:id="rId15"/>
              </p:custDataLst>
            </p:nvPr>
          </p:nvCxnSpPr>
          <p:spPr>
            <a:xfrm>
              <a:off x="1680" y="1008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17" name="直接连接符 16"/>
            <p:cNvCxnSpPr/>
            <p:nvPr>
              <p:custDataLst>
                <p:tags r:id="rId16"/>
              </p:custDataLst>
            </p:nvPr>
          </p:nvCxnSpPr>
          <p:spPr>
            <a:xfrm>
              <a:off x="960" y="1784"/>
              <a:ext cx="0" cy="74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8" name="图形 11"/>
            <p:cNvSpPr/>
            <p:nvPr>
              <p:custDataLst>
                <p:tags r:id="rId17"/>
              </p:custDataLst>
            </p:nvPr>
          </p:nvSpPr>
          <p:spPr>
            <a:xfrm rot="5400000">
              <a:off x="17400" y="96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21" name="图形 11"/>
            <p:cNvSpPr/>
            <p:nvPr>
              <p:custDataLst>
                <p:tags r:id="rId18"/>
              </p:custDataLst>
            </p:nvPr>
          </p:nvSpPr>
          <p:spPr>
            <a:xfrm rot="10800000">
              <a:off x="17400" y="900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22" name="直接连接符 21"/>
            <p:cNvCxnSpPr/>
            <p:nvPr>
              <p:custDataLst>
                <p:tags r:id="rId19"/>
              </p:custDataLst>
            </p:nvPr>
          </p:nvCxnSpPr>
          <p:spPr>
            <a:xfrm>
              <a:off x="18240" y="1680"/>
              <a:ext cx="0" cy="74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grpSp>
    </p:spTree>
    <p:custDataLst>
      <p:tags r:id="rId20"/>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p:nvPr>
            <p:custDataLst>
              <p:tags r:id="rId1"/>
            </p:custDataLst>
          </p:nvPr>
        </p:nvSpPr>
        <p:spPr>
          <a:xfrm>
            <a:off x="1257276" y="685787"/>
            <a:ext cx="6629448" cy="986248"/>
          </a:xfrm>
          <a:prstGeom prst="rect">
            <a:avLst/>
          </a:prstGeom>
          <a:noFill/>
        </p:spPr>
        <p:txBody>
          <a:bodyPr wrap="square" lIns="47625" tIns="19050" rIns="47625" bIns="19050" rtlCol="0" anchor="ctr" anchorCtr="0">
            <a:normAutofit/>
          </a:bodyPr>
          <a:p>
            <a:pPr marL="0" indent="0" algn="ctr">
              <a:lnSpc>
                <a:spcPct val="100000"/>
              </a:lnSpc>
              <a:spcBef>
                <a:spcPts val="0"/>
              </a:spcBef>
              <a:spcAft>
                <a:spcPts val="0"/>
              </a:spcAft>
              <a:buSzPct val="100000"/>
              <a:buNone/>
            </a:pPr>
            <a:r>
              <a:rPr lang="zh-CN" altLang="en-US" sz="3000" b="1" spc="260" dirty="0">
                <a:solidFill>
                  <a:schemeClr val="dk1"/>
                </a:solidFill>
                <a:uFillTx/>
                <a:latin typeface="微软雅黑" panose="020B0503020204020204" charset="-122"/>
                <a:ea typeface="微软雅黑" panose="020B0503020204020204" charset="-122"/>
              </a:rPr>
              <a:t>（三）思想宣传工作要创新，把握好时、度、效</a:t>
            </a:r>
            <a:endParaRPr lang="zh-CN" altLang="en-US" sz="3000" b="1" spc="260" dirty="0">
              <a:solidFill>
                <a:schemeClr val="dk1"/>
              </a:solidFill>
              <a:uFillTx/>
              <a:latin typeface="微软雅黑" panose="020B0503020204020204" charset="-122"/>
              <a:ea typeface="微软雅黑" panose="020B0503020204020204" charset="-122"/>
            </a:endParaRPr>
          </a:p>
        </p:txBody>
      </p:sp>
      <p:sp>
        <p:nvSpPr>
          <p:cNvPr id="20" name="Title 6"/>
          <p:cNvSpPr txBox="1"/>
          <p:nvPr>
            <p:custDataLst>
              <p:tags r:id="rId2"/>
            </p:custDataLst>
          </p:nvPr>
        </p:nvSpPr>
        <p:spPr>
          <a:xfrm>
            <a:off x="1683385" y="1919605"/>
            <a:ext cx="6177280" cy="2557145"/>
          </a:xfrm>
          <a:prstGeom prst="rect">
            <a:avLst/>
          </a:prstGeom>
          <a:noFill/>
          <a:ln w="3175">
            <a:noFill/>
            <a:prstDash val="dash"/>
          </a:ln>
        </p:spPr>
        <p:txBody>
          <a:bodyPr wrap="square" lIns="47625" tIns="19050" rIns="47625" bIns="1905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just" fontAlgn="auto">
              <a:lnSpc>
                <a:spcPct val="120000"/>
              </a:lnSpc>
              <a:spcBef>
                <a:spcPts val="0"/>
              </a:spcBef>
              <a:spcAft>
                <a:spcPts val="800"/>
              </a:spcAft>
              <a:buSzPct val="100000"/>
              <a:buNone/>
            </a:pPr>
            <a:r>
              <a:rPr altLang="zh-CN" sz="1000" spc="14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600" spc="14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400" spc="14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习近平总书记指出：“宣传思想工作创新，重点要抓好理念创新、手段创新、基层工作创新，努力以思想认识新飞跃打开工作新局面，积极探索有利于破解工作难题的新举措新办法”。所谓时、度、效，就是要引导广大群众多看主流，不受支流支配；多看光明面，不受阴暗面影响；多看本质，不受表面上问题的牵制。注意不把点上问题说成面上问题，不把个别问题说成整体问题，不把局部问题说成全局问题。把好时、度、效，就是要掌握时机、轻重。什么时间报，什么时间不报，什么重点报道，什么淡化报道。</a:t>
            </a:r>
            <a:endParaRPr lang="zh-CN" altLang="en-US" sz="1400" spc="14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pSp>
        <p:nvGrpSpPr>
          <p:cNvPr id="4" name="组合 3"/>
          <p:cNvGrpSpPr/>
          <p:nvPr>
            <p:custDataLst>
              <p:tags r:id="rId3"/>
            </p:custDataLst>
          </p:nvPr>
        </p:nvGrpSpPr>
        <p:grpSpPr>
          <a:xfrm>
            <a:off x="342900" y="342900"/>
            <a:ext cx="8458200" cy="4457700"/>
            <a:chOff x="720" y="720"/>
            <a:chExt cx="17760" cy="9360"/>
          </a:xfrm>
        </p:grpSpPr>
        <p:sp>
          <p:nvSpPr>
            <p:cNvPr id="5" name="图形 11"/>
            <p:cNvSpPr/>
            <p:nvPr>
              <p:custDataLst>
                <p:tags r:id="rId4"/>
              </p:custDataLst>
            </p:nvPr>
          </p:nvSpPr>
          <p:spPr>
            <a:xfrm>
              <a:off x="720" y="72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6" name="图形 11"/>
            <p:cNvSpPr/>
            <p:nvPr>
              <p:custDataLst>
                <p:tags r:id="rId5"/>
              </p:custDataLst>
            </p:nvPr>
          </p:nvSpPr>
          <p:spPr>
            <a:xfrm rot="16200000">
              <a:off x="720" y="903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7" name="直接连接符 6"/>
            <p:cNvCxnSpPr/>
            <p:nvPr>
              <p:custDataLst>
                <p:tags r:id="rId6"/>
              </p:custDataLst>
            </p:nvPr>
          </p:nvCxnSpPr>
          <p:spPr>
            <a:xfrm>
              <a:off x="1680" y="72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8" name="直接连接符 7"/>
            <p:cNvCxnSpPr/>
            <p:nvPr>
              <p:custDataLst>
                <p:tags r:id="rId7"/>
              </p:custDataLst>
            </p:nvPr>
          </p:nvCxnSpPr>
          <p:spPr>
            <a:xfrm>
              <a:off x="1680" y="984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9" name="直接连接符 8"/>
            <p:cNvCxnSpPr/>
            <p:nvPr>
              <p:custDataLst>
                <p:tags r:id="rId8"/>
              </p:custDataLst>
            </p:nvPr>
          </p:nvCxnSpPr>
          <p:spPr>
            <a:xfrm>
              <a:off x="720" y="1560"/>
              <a:ext cx="0" cy="78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0" name="图形 11"/>
            <p:cNvSpPr/>
            <p:nvPr>
              <p:custDataLst>
                <p:tags r:id="rId9"/>
              </p:custDataLst>
            </p:nvPr>
          </p:nvSpPr>
          <p:spPr>
            <a:xfrm rot="5400000">
              <a:off x="17430" y="72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11" name="图形 11"/>
            <p:cNvSpPr/>
            <p:nvPr>
              <p:custDataLst>
                <p:tags r:id="rId10"/>
              </p:custDataLst>
            </p:nvPr>
          </p:nvSpPr>
          <p:spPr>
            <a:xfrm rot="10800000">
              <a:off x="17430" y="903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12" name="直接连接符 11"/>
            <p:cNvCxnSpPr/>
            <p:nvPr>
              <p:custDataLst>
                <p:tags r:id="rId11"/>
              </p:custDataLst>
            </p:nvPr>
          </p:nvCxnSpPr>
          <p:spPr>
            <a:xfrm>
              <a:off x="18480" y="1560"/>
              <a:ext cx="0" cy="78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3" name="图形 11"/>
            <p:cNvSpPr/>
            <p:nvPr>
              <p:custDataLst>
                <p:tags r:id="rId12"/>
              </p:custDataLst>
            </p:nvPr>
          </p:nvSpPr>
          <p:spPr>
            <a:xfrm>
              <a:off x="960" y="96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14" name="图形 11"/>
            <p:cNvSpPr/>
            <p:nvPr>
              <p:custDataLst>
                <p:tags r:id="rId13"/>
              </p:custDataLst>
            </p:nvPr>
          </p:nvSpPr>
          <p:spPr>
            <a:xfrm rot="16200000">
              <a:off x="960" y="900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15" name="直接连接符 14"/>
            <p:cNvCxnSpPr/>
            <p:nvPr>
              <p:custDataLst>
                <p:tags r:id="rId14"/>
              </p:custDataLst>
            </p:nvPr>
          </p:nvCxnSpPr>
          <p:spPr>
            <a:xfrm>
              <a:off x="1680" y="96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16" name="直接连接符 15"/>
            <p:cNvCxnSpPr/>
            <p:nvPr>
              <p:custDataLst>
                <p:tags r:id="rId15"/>
              </p:custDataLst>
            </p:nvPr>
          </p:nvCxnSpPr>
          <p:spPr>
            <a:xfrm>
              <a:off x="1680" y="1008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17" name="直接连接符 16"/>
            <p:cNvCxnSpPr/>
            <p:nvPr>
              <p:custDataLst>
                <p:tags r:id="rId16"/>
              </p:custDataLst>
            </p:nvPr>
          </p:nvCxnSpPr>
          <p:spPr>
            <a:xfrm>
              <a:off x="960" y="1784"/>
              <a:ext cx="0" cy="74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8" name="图形 11"/>
            <p:cNvSpPr/>
            <p:nvPr>
              <p:custDataLst>
                <p:tags r:id="rId17"/>
              </p:custDataLst>
            </p:nvPr>
          </p:nvSpPr>
          <p:spPr>
            <a:xfrm rot="5400000">
              <a:off x="17400" y="96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21" name="图形 11"/>
            <p:cNvSpPr/>
            <p:nvPr>
              <p:custDataLst>
                <p:tags r:id="rId18"/>
              </p:custDataLst>
            </p:nvPr>
          </p:nvSpPr>
          <p:spPr>
            <a:xfrm rot="10800000">
              <a:off x="17400" y="900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22" name="直接连接符 21"/>
            <p:cNvCxnSpPr/>
            <p:nvPr>
              <p:custDataLst>
                <p:tags r:id="rId19"/>
              </p:custDataLst>
            </p:nvPr>
          </p:nvCxnSpPr>
          <p:spPr>
            <a:xfrm>
              <a:off x="18240" y="1680"/>
              <a:ext cx="0" cy="74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grpSp>
    </p:spTree>
    <p:custDataLst>
      <p:tags r:id="rId20"/>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p:nvPr>
            <p:custDataLst>
              <p:tags r:id="rId1"/>
            </p:custDataLst>
          </p:nvPr>
        </p:nvSpPr>
        <p:spPr>
          <a:xfrm>
            <a:off x="1257276" y="685787"/>
            <a:ext cx="6629448" cy="1018975"/>
          </a:xfrm>
          <a:prstGeom prst="rect">
            <a:avLst/>
          </a:prstGeom>
          <a:noFill/>
        </p:spPr>
        <p:txBody>
          <a:bodyPr wrap="square" lIns="47625" tIns="19050" rIns="47625" bIns="19050" rtlCol="0" anchor="ctr" anchorCtr="0">
            <a:normAutofit/>
          </a:bodyPr>
          <a:p>
            <a:pPr marL="0" indent="0" algn="ctr">
              <a:lnSpc>
                <a:spcPct val="100000"/>
              </a:lnSpc>
              <a:spcBef>
                <a:spcPts val="0"/>
              </a:spcBef>
              <a:spcAft>
                <a:spcPts val="0"/>
              </a:spcAft>
              <a:buSzPct val="100000"/>
              <a:buNone/>
            </a:pPr>
            <a:r>
              <a:rPr lang="zh-CN" altLang="en-US" sz="3000" b="1" spc="160" dirty="0">
                <a:solidFill>
                  <a:schemeClr val="dk1"/>
                </a:solidFill>
                <a:uFillTx/>
                <a:latin typeface="微软雅黑" panose="020B0503020204020204" charset="-122"/>
                <a:ea typeface="微软雅黑" panose="020B0503020204020204" charset="-122"/>
              </a:rPr>
              <a:t>（四）坚持壮大主流思想舆论，坚持正面宣传</a:t>
            </a:r>
            <a:endParaRPr lang="zh-CN" altLang="en-US" sz="3000" b="1" spc="160" dirty="0">
              <a:solidFill>
                <a:schemeClr val="dk1"/>
              </a:solidFill>
              <a:uFillTx/>
              <a:latin typeface="微软雅黑" panose="020B0503020204020204" charset="-122"/>
              <a:ea typeface="微软雅黑" panose="020B0503020204020204" charset="-122"/>
            </a:endParaRPr>
          </a:p>
        </p:txBody>
      </p:sp>
      <p:sp>
        <p:nvSpPr>
          <p:cNvPr id="20" name="Title 6"/>
          <p:cNvSpPr txBox="1"/>
          <p:nvPr>
            <p:custDataLst>
              <p:tags r:id="rId2"/>
            </p:custDataLst>
          </p:nvPr>
        </p:nvSpPr>
        <p:spPr>
          <a:xfrm>
            <a:off x="1914525" y="1933575"/>
            <a:ext cx="5314950" cy="2524125"/>
          </a:xfrm>
          <a:prstGeom prst="rect">
            <a:avLst/>
          </a:prstGeom>
          <a:noFill/>
          <a:ln w="3175">
            <a:noFill/>
            <a:prstDash val="dash"/>
          </a:ln>
        </p:spPr>
        <p:txBody>
          <a:bodyPr wrap="square" lIns="47625" tIns="19050" rIns="47625" bIns="19050" anchor="ctr" anchorCtr="0">
            <a:normAutofit fontScale="90000"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just" fontAlgn="auto">
              <a:lnSpc>
                <a:spcPct val="120000"/>
              </a:lnSpc>
              <a:spcBef>
                <a:spcPts val="0"/>
              </a:spcBef>
              <a:spcAft>
                <a:spcPts val="800"/>
              </a:spcAft>
              <a:buSzPct val="100000"/>
              <a:buNone/>
            </a:pPr>
            <a:r>
              <a:rPr altLang="zh-CN"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互联网带来的挑战前所未有，互联网带来了人们表达方式、交流方式和思维方式的转变，带来各种利益群体舆论和言论的爆发，极大地影响着公共事务的走向。与此同时，各种国外思想和观念也趁机侵入，极大地削弱了主流价值观和社会主义核心价值体系的作用。因此，面临新形势新情况，宣传思想工作必须要坚持壮大主流思想舆论，也就是要弘扬主旋律，传播正能量，激发全社会团结奋进的强大力量。要做到这一点，就必须坚持正面宣传为主， 增强宣传的吸引力和感染力。做到“明者因时而变，知者随事而制”，在实践中不断推进思想宣传工作的创新。</a:t>
            </a:r>
            <a:endParaRPr lang="zh-CN" altLang="en-US"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pSp>
        <p:nvGrpSpPr>
          <p:cNvPr id="4" name="组合 3"/>
          <p:cNvGrpSpPr/>
          <p:nvPr>
            <p:custDataLst>
              <p:tags r:id="rId3"/>
            </p:custDataLst>
          </p:nvPr>
        </p:nvGrpSpPr>
        <p:grpSpPr>
          <a:xfrm>
            <a:off x="342900" y="342900"/>
            <a:ext cx="8458200" cy="4457700"/>
            <a:chOff x="720" y="720"/>
            <a:chExt cx="17760" cy="9360"/>
          </a:xfrm>
        </p:grpSpPr>
        <p:sp>
          <p:nvSpPr>
            <p:cNvPr id="5" name="图形 11"/>
            <p:cNvSpPr/>
            <p:nvPr>
              <p:custDataLst>
                <p:tags r:id="rId4"/>
              </p:custDataLst>
            </p:nvPr>
          </p:nvSpPr>
          <p:spPr>
            <a:xfrm>
              <a:off x="720" y="72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6" name="图形 11"/>
            <p:cNvSpPr/>
            <p:nvPr>
              <p:custDataLst>
                <p:tags r:id="rId5"/>
              </p:custDataLst>
            </p:nvPr>
          </p:nvSpPr>
          <p:spPr>
            <a:xfrm rot="16200000">
              <a:off x="720" y="903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7" name="直接连接符 6"/>
            <p:cNvCxnSpPr/>
            <p:nvPr>
              <p:custDataLst>
                <p:tags r:id="rId6"/>
              </p:custDataLst>
            </p:nvPr>
          </p:nvCxnSpPr>
          <p:spPr>
            <a:xfrm>
              <a:off x="1680" y="72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8" name="直接连接符 7"/>
            <p:cNvCxnSpPr/>
            <p:nvPr>
              <p:custDataLst>
                <p:tags r:id="rId7"/>
              </p:custDataLst>
            </p:nvPr>
          </p:nvCxnSpPr>
          <p:spPr>
            <a:xfrm>
              <a:off x="1680" y="984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9" name="直接连接符 8"/>
            <p:cNvCxnSpPr/>
            <p:nvPr>
              <p:custDataLst>
                <p:tags r:id="rId8"/>
              </p:custDataLst>
            </p:nvPr>
          </p:nvCxnSpPr>
          <p:spPr>
            <a:xfrm>
              <a:off x="720" y="1560"/>
              <a:ext cx="0" cy="78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0" name="图形 11"/>
            <p:cNvSpPr/>
            <p:nvPr>
              <p:custDataLst>
                <p:tags r:id="rId9"/>
              </p:custDataLst>
            </p:nvPr>
          </p:nvSpPr>
          <p:spPr>
            <a:xfrm rot="5400000">
              <a:off x="17430" y="72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11" name="图形 11"/>
            <p:cNvSpPr/>
            <p:nvPr>
              <p:custDataLst>
                <p:tags r:id="rId10"/>
              </p:custDataLst>
            </p:nvPr>
          </p:nvSpPr>
          <p:spPr>
            <a:xfrm rot="10800000">
              <a:off x="17430" y="903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12" name="直接连接符 11"/>
            <p:cNvCxnSpPr/>
            <p:nvPr>
              <p:custDataLst>
                <p:tags r:id="rId11"/>
              </p:custDataLst>
            </p:nvPr>
          </p:nvCxnSpPr>
          <p:spPr>
            <a:xfrm>
              <a:off x="18480" y="1560"/>
              <a:ext cx="0" cy="78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3" name="图形 11"/>
            <p:cNvSpPr/>
            <p:nvPr>
              <p:custDataLst>
                <p:tags r:id="rId12"/>
              </p:custDataLst>
            </p:nvPr>
          </p:nvSpPr>
          <p:spPr>
            <a:xfrm>
              <a:off x="960" y="96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14" name="图形 11"/>
            <p:cNvSpPr/>
            <p:nvPr>
              <p:custDataLst>
                <p:tags r:id="rId13"/>
              </p:custDataLst>
            </p:nvPr>
          </p:nvSpPr>
          <p:spPr>
            <a:xfrm rot="16200000">
              <a:off x="960" y="900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15" name="直接连接符 14"/>
            <p:cNvCxnSpPr/>
            <p:nvPr>
              <p:custDataLst>
                <p:tags r:id="rId14"/>
              </p:custDataLst>
            </p:nvPr>
          </p:nvCxnSpPr>
          <p:spPr>
            <a:xfrm>
              <a:off x="1680" y="96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16" name="直接连接符 15"/>
            <p:cNvCxnSpPr/>
            <p:nvPr>
              <p:custDataLst>
                <p:tags r:id="rId15"/>
              </p:custDataLst>
            </p:nvPr>
          </p:nvCxnSpPr>
          <p:spPr>
            <a:xfrm>
              <a:off x="1680" y="1008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17" name="直接连接符 16"/>
            <p:cNvCxnSpPr/>
            <p:nvPr>
              <p:custDataLst>
                <p:tags r:id="rId16"/>
              </p:custDataLst>
            </p:nvPr>
          </p:nvCxnSpPr>
          <p:spPr>
            <a:xfrm>
              <a:off x="960" y="1784"/>
              <a:ext cx="0" cy="74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8" name="图形 11"/>
            <p:cNvSpPr/>
            <p:nvPr>
              <p:custDataLst>
                <p:tags r:id="rId17"/>
              </p:custDataLst>
            </p:nvPr>
          </p:nvSpPr>
          <p:spPr>
            <a:xfrm rot="5400000">
              <a:off x="17400" y="96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21" name="图形 11"/>
            <p:cNvSpPr/>
            <p:nvPr>
              <p:custDataLst>
                <p:tags r:id="rId18"/>
              </p:custDataLst>
            </p:nvPr>
          </p:nvSpPr>
          <p:spPr>
            <a:xfrm rot="10800000">
              <a:off x="17400" y="900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22" name="直接连接符 21"/>
            <p:cNvCxnSpPr/>
            <p:nvPr>
              <p:custDataLst>
                <p:tags r:id="rId19"/>
              </p:custDataLst>
            </p:nvPr>
          </p:nvCxnSpPr>
          <p:spPr>
            <a:xfrm>
              <a:off x="18240" y="1680"/>
              <a:ext cx="0" cy="74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grpSp>
    </p:spTree>
    <p:custDataLst>
      <p:tags r:id="rId20"/>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457202" y="1805945"/>
            <a:ext cx="2857519" cy="1531610"/>
          </a:xfrm>
          <a:prstGeom prst="rect">
            <a:avLst/>
          </a:prstGeom>
          <a:noFill/>
        </p:spPr>
        <p:txBody>
          <a:bodyPr wrap="square" lIns="47625" tIns="19050" rIns="47625" bIns="19050" rtlCol="0" anchor="ctr" anchorCtr="0">
            <a:normAutofit/>
          </a:bodyPr>
          <a:p>
            <a:pPr marL="0" indent="0" algn="l">
              <a:lnSpc>
                <a:spcPct val="100000"/>
              </a:lnSpc>
              <a:spcBef>
                <a:spcPts val="0"/>
              </a:spcBef>
              <a:spcAft>
                <a:spcPts val="0"/>
              </a:spcAft>
              <a:buSzPct val="100000"/>
              <a:buNone/>
            </a:pPr>
            <a:r>
              <a:rPr lang="zh-CN" altLang="en-US" sz="3000" b="1" spc="200" dirty="0">
                <a:solidFill>
                  <a:schemeClr val="dk1"/>
                </a:solidFill>
                <a:uFillTx/>
                <a:latin typeface="微软雅黑" panose="020B0503020204020204" charset="-122"/>
                <a:ea typeface="微软雅黑" panose="020B0503020204020204" charset="-122"/>
              </a:rPr>
              <a:t>三、做好意识形态工作的具体措施</a:t>
            </a:r>
            <a:endParaRPr lang="zh-CN" altLang="en-US" sz="3000" b="1" spc="200" dirty="0">
              <a:solidFill>
                <a:schemeClr val="dk1"/>
              </a:solidFill>
              <a:uFillTx/>
              <a:latin typeface="微软雅黑" panose="020B0503020204020204" charset="-122"/>
              <a:ea typeface="微软雅黑" panose="020B0503020204020204" charset="-122"/>
            </a:endParaRPr>
          </a:p>
        </p:txBody>
      </p:sp>
      <p:graphicFrame>
        <p:nvGraphicFramePr>
          <p:cNvPr id="5" name="图示 4"/>
          <p:cNvGraphicFramePr>
            <a:graphicFrameLocks noGrp="1"/>
          </p:cNvGraphicFramePr>
          <p:nvPr>
            <p:custDataLst>
              <p:tags r:id="rId2"/>
            </p:custDataLst>
          </p:nvPr>
        </p:nvGraphicFramePr>
        <p:xfrm>
          <a:off x="3657598" y="1028691"/>
          <a:ext cx="5029200" cy="30861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8"/>
    </p:custDataLst>
  </p:cSld>
  <p:clrMapOvr>
    <a:masterClrMapping/>
  </p:clrMapOvr>
  <p:transition>
    <p:wipe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p:nvPr>
            <p:custDataLst>
              <p:tags r:id="rId1"/>
            </p:custDataLst>
          </p:nvPr>
        </p:nvSpPr>
        <p:spPr>
          <a:xfrm>
            <a:off x="1257276" y="685787"/>
            <a:ext cx="6629448" cy="571500"/>
          </a:xfrm>
          <a:prstGeom prst="rect">
            <a:avLst/>
          </a:prstGeom>
          <a:noFill/>
        </p:spPr>
        <p:txBody>
          <a:bodyPr wrap="square" lIns="47625" tIns="19050" rIns="47625" bIns="19050" rtlCol="0" anchor="ctr" anchorCtr="0">
            <a:normAutofit fontScale="80000"/>
          </a:bodyPr>
          <a:p>
            <a:pPr marL="0" indent="0" algn="ctr">
              <a:lnSpc>
                <a:spcPct val="100000"/>
              </a:lnSpc>
              <a:spcBef>
                <a:spcPts val="0"/>
              </a:spcBef>
              <a:spcAft>
                <a:spcPts val="0"/>
              </a:spcAft>
              <a:buSzPct val="100000"/>
              <a:buNone/>
            </a:pPr>
            <a:r>
              <a:rPr lang="zh-CN" altLang="en-US" sz="3750" b="1" spc="200" dirty="0">
                <a:solidFill>
                  <a:schemeClr val="dk1"/>
                </a:solidFill>
                <a:uFillTx/>
                <a:latin typeface="微软雅黑" panose="020B0503020204020204" charset="-122"/>
                <a:ea typeface="微软雅黑" panose="020B0503020204020204" charset="-122"/>
              </a:rPr>
              <a:t>（一）严格落实意识形态工作责任制</a:t>
            </a:r>
            <a:endParaRPr lang="zh-CN" altLang="en-US" sz="3750" b="1" spc="200" dirty="0">
              <a:solidFill>
                <a:schemeClr val="dk1"/>
              </a:solidFill>
              <a:uFillTx/>
              <a:latin typeface="微软雅黑" panose="020B0503020204020204" charset="-122"/>
              <a:ea typeface="微软雅黑" panose="020B0503020204020204" charset="-122"/>
            </a:endParaRPr>
          </a:p>
        </p:txBody>
      </p:sp>
      <p:sp>
        <p:nvSpPr>
          <p:cNvPr id="20" name="Title 6"/>
          <p:cNvSpPr txBox="1"/>
          <p:nvPr>
            <p:custDataLst>
              <p:tags r:id="rId2"/>
            </p:custDataLst>
          </p:nvPr>
        </p:nvSpPr>
        <p:spPr>
          <a:xfrm>
            <a:off x="2085961" y="1485894"/>
            <a:ext cx="4972078" cy="2971819"/>
          </a:xfrm>
          <a:prstGeom prst="rect">
            <a:avLst/>
          </a:prstGeom>
          <a:noFill/>
          <a:ln w="3175">
            <a:noFill/>
            <a:prstDash val="dash"/>
          </a:ln>
        </p:spPr>
        <p:txBody>
          <a:bodyPr wrap="square" lIns="47625" tIns="19050" rIns="47625" bIns="19050" anchor="ctr" anchorCtr="0">
            <a:normAutofit fontScale="9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285750" algn="just" fontAlgn="ctr">
              <a:lnSpc>
                <a:spcPct val="120000"/>
              </a:lnSpc>
              <a:spcBef>
                <a:spcPts val="0"/>
              </a:spcBef>
              <a:spcAft>
                <a:spcPts val="800"/>
              </a:spcAft>
              <a:buSzPct val="100000"/>
              <a:buFont typeface="Wingdings" panose="05000000000000000000" charset="0"/>
              <a:buNone/>
            </a:pPr>
            <a:r>
              <a:rPr altLang="zh-CN"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按照属地管理、分级负责和谁主管谁负责的原则，各级党委（党组）领导班子对本地区本部门本单位意识形态工作负主体责任。党委（党组）书记是第一责任人，</a:t>
            </a:r>
            <a:br>
              <a:rPr lang="zh-CN" altLang="en-US"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br>
            <a:r>
              <a:rPr lang="zh-CN" altLang="en-US"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旗帜鲜明地站在意识形态工作第一线，带头抓意识形态工作，带头管阵地把导向强队伍，带头批评错误观点和错误倾向，重要工作亲自部署、重要问题亲自过问、重大事件亲自处置。党委（党组）分管领导是直接责任人，协助党委（党组）书记抓好统筹协调指导工作。党委（党组）其他成员根据工作分工，按照“一岗双责”要求，抓好分管部门、单位的意识形态工作，对职责范围内的意识形态工作负领导责任。</a:t>
            </a:r>
            <a:endParaRPr lang="zh-CN" altLang="en-US"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pSp>
        <p:nvGrpSpPr>
          <p:cNvPr id="4" name="组合 3"/>
          <p:cNvGrpSpPr/>
          <p:nvPr>
            <p:custDataLst>
              <p:tags r:id="rId3"/>
            </p:custDataLst>
          </p:nvPr>
        </p:nvGrpSpPr>
        <p:grpSpPr>
          <a:xfrm>
            <a:off x="342900" y="342900"/>
            <a:ext cx="8458200" cy="4457700"/>
            <a:chOff x="720" y="720"/>
            <a:chExt cx="17760" cy="9360"/>
          </a:xfrm>
        </p:grpSpPr>
        <p:sp>
          <p:nvSpPr>
            <p:cNvPr id="5" name="图形 11"/>
            <p:cNvSpPr/>
            <p:nvPr>
              <p:custDataLst>
                <p:tags r:id="rId4"/>
              </p:custDataLst>
            </p:nvPr>
          </p:nvSpPr>
          <p:spPr>
            <a:xfrm>
              <a:off x="720" y="72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6" name="图形 11"/>
            <p:cNvSpPr/>
            <p:nvPr>
              <p:custDataLst>
                <p:tags r:id="rId5"/>
              </p:custDataLst>
            </p:nvPr>
          </p:nvSpPr>
          <p:spPr>
            <a:xfrm rot="16200000">
              <a:off x="720" y="903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7" name="直接连接符 6"/>
            <p:cNvCxnSpPr/>
            <p:nvPr>
              <p:custDataLst>
                <p:tags r:id="rId6"/>
              </p:custDataLst>
            </p:nvPr>
          </p:nvCxnSpPr>
          <p:spPr>
            <a:xfrm>
              <a:off x="1680" y="72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8" name="直接连接符 7"/>
            <p:cNvCxnSpPr/>
            <p:nvPr>
              <p:custDataLst>
                <p:tags r:id="rId7"/>
              </p:custDataLst>
            </p:nvPr>
          </p:nvCxnSpPr>
          <p:spPr>
            <a:xfrm>
              <a:off x="1680" y="984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9" name="直接连接符 8"/>
            <p:cNvCxnSpPr/>
            <p:nvPr>
              <p:custDataLst>
                <p:tags r:id="rId8"/>
              </p:custDataLst>
            </p:nvPr>
          </p:nvCxnSpPr>
          <p:spPr>
            <a:xfrm>
              <a:off x="720" y="1560"/>
              <a:ext cx="0" cy="78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0" name="图形 11"/>
            <p:cNvSpPr/>
            <p:nvPr>
              <p:custDataLst>
                <p:tags r:id="rId9"/>
              </p:custDataLst>
            </p:nvPr>
          </p:nvSpPr>
          <p:spPr>
            <a:xfrm rot="5400000">
              <a:off x="17430" y="72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11" name="图形 11"/>
            <p:cNvSpPr/>
            <p:nvPr>
              <p:custDataLst>
                <p:tags r:id="rId10"/>
              </p:custDataLst>
            </p:nvPr>
          </p:nvSpPr>
          <p:spPr>
            <a:xfrm rot="10800000">
              <a:off x="17430" y="903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12" name="直接连接符 11"/>
            <p:cNvCxnSpPr/>
            <p:nvPr>
              <p:custDataLst>
                <p:tags r:id="rId11"/>
              </p:custDataLst>
            </p:nvPr>
          </p:nvCxnSpPr>
          <p:spPr>
            <a:xfrm>
              <a:off x="18480" y="1560"/>
              <a:ext cx="0" cy="78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3" name="图形 11"/>
            <p:cNvSpPr/>
            <p:nvPr>
              <p:custDataLst>
                <p:tags r:id="rId12"/>
              </p:custDataLst>
            </p:nvPr>
          </p:nvSpPr>
          <p:spPr>
            <a:xfrm>
              <a:off x="960" y="96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14" name="图形 11"/>
            <p:cNvSpPr/>
            <p:nvPr>
              <p:custDataLst>
                <p:tags r:id="rId13"/>
              </p:custDataLst>
            </p:nvPr>
          </p:nvSpPr>
          <p:spPr>
            <a:xfrm rot="16200000">
              <a:off x="960" y="900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15" name="直接连接符 14"/>
            <p:cNvCxnSpPr/>
            <p:nvPr>
              <p:custDataLst>
                <p:tags r:id="rId14"/>
              </p:custDataLst>
            </p:nvPr>
          </p:nvCxnSpPr>
          <p:spPr>
            <a:xfrm>
              <a:off x="1680" y="96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16" name="直接连接符 15"/>
            <p:cNvCxnSpPr/>
            <p:nvPr>
              <p:custDataLst>
                <p:tags r:id="rId15"/>
              </p:custDataLst>
            </p:nvPr>
          </p:nvCxnSpPr>
          <p:spPr>
            <a:xfrm>
              <a:off x="1680" y="1008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17" name="直接连接符 16"/>
            <p:cNvCxnSpPr/>
            <p:nvPr>
              <p:custDataLst>
                <p:tags r:id="rId16"/>
              </p:custDataLst>
            </p:nvPr>
          </p:nvCxnSpPr>
          <p:spPr>
            <a:xfrm>
              <a:off x="960" y="1784"/>
              <a:ext cx="0" cy="74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8" name="图形 11"/>
            <p:cNvSpPr/>
            <p:nvPr>
              <p:custDataLst>
                <p:tags r:id="rId17"/>
              </p:custDataLst>
            </p:nvPr>
          </p:nvSpPr>
          <p:spPr>
            <a:xfrm rot="5400000">
              <a:off x="17400" y="96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21" name="图形 11"/>
            <p:cNvSpPr/>
            <p:nvPr>
              <p:custDataLst>
                <p:tags r:id="rId18"/>
              </p:custDataLst>
            </p:nvPr>
          </p:nvSpPr>
          <p:spPr>
            <a:xfrm rot="10800000">
              <a:off x="17400" y="900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22" name="直接连接符 21"/>
            <p:cNvCxnSpPr/>
            <p:nvPr>
              <p:custDataLst>
                <p:tags r:id="rId19"/>
              </p:custDataLst>
            </p:nvPr>
          </p:nvCxnSpPr>
          <p:spPr>
            <a:xfrm>
              <a:off x="18240" y="1680"/>
              <a:ext cx="0" cy="74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grpSp>
    </p:spTree>
    <p:custDataLst>
      <p:tags r:id="rId20"/>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custDataLst>
              <p:tags r:id="rId1"/>
            </p:custDataLst>
          </p:nvPr>
        </p:nvSpPr>
        <p:spPr>
          <a:xfrm>
            <a:off x="433634" y="353506"/>
            <a:ext cx="8276735" cy="4436490"/>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sz="1350">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2"/>
            </p:custDataLst>
          </p:nvPr>
        </p:nvCxnSpPr>
        <p:spPr>
          <a:xfrm>
            <a:off x="569214" y="96012"/>
            <a:ext cx="370332" cy="370332"/>
          </a:xfrm>
          <a:prstGeom prst="line">
            <a:avLst/>
          </a:prstGeom>
          <a:ln w="158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3"/>
            </p:custDataLst>
          </p:nvPr>
        </p:nvCxnSpPr>
        <p:spPr>
          <a:xfrm>
            <a:off x="433632" y="159872"/>
            <a:ext cx="370332" cy="370332"/>
          </a:xfrm>
          <a:prstGeom prst="line">
            <a:avLst/>
          </a:prstGeom>
          <a:ln w="158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4"/>
            </p:custDataLst>
          </p:nvPr>
        </p:nvCxnSpPr>
        <p:spPr>
          <a:xfrm>
            <a:off x="8361315" y="4613297"/>
            <a:ext cx="370332" cy="370332"/>
          </a:xfrm>
          <a:prstGeom prst="line">
            <a:avLst/>
          </a:prstGeom>
          <a:ln w="158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5"/>
            </p:custDataLst>
          </p:nvPr>
        </p:nvCxnSpPr>
        <p:spPr>
          <a:xfrm>
            <a:off x="8225733" y="4677158"/>
            <a:ext cx="370332" cy="370332"/>
          </a:xfrm>
          <a:prstGeom prst="line">
            <a:avLst/>
          </a:prstGeom>
          <a:ln w="15875">
            <a:solidFill>
              <a:srgbClr val="0070C0"/>
            </a:solidFill>
          </a:ln>
        </p:spPr>
        <p:style>
          <a:lnRef idx="1">
            <a:schemeClr val="accent1"/>
          </a:lnRef>
          <a:fillRef idx="0">
            <a:schemeClr val="accent1"/>
          </a:fillRef>
          <a:effectRef idx="0">
            <a:schemeClr val="accent1"/>
          </a:effectRef>
          <a:fontRef idx="minor">
            <a:schemeClr val="tx1"/>
          </a:fontRef>
        </p:style>
      </p:cxnSp>
      <p:graphicFrame>
        <p:nvGraphicFramePr>
          <p:cNvPr id="2" name="图示 1"/>
          <p:cNvGraphicFramePr>
            <a:graphicFrameLocks noGrp="1"/>
          </p:cNvGraphicFramePr>
          <p:nvPr>
            <p:custDataLst>
              <p:tags r:id="rId6"/>
            </p:custDataLst>
          </p:nvPr>
        </p:nvGraphicFramePr>
        <p:xfrm>
          <a:off x="914408" y="800107"/>
          <a:ext cx="7315257" cy="354331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ustDataLst>
      <p:tags r:id="rId12"/>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p:nvPr>
            <p:custDataLst>
              <p:tags r:id="rId1"/>
            </p:custDataLst>
          </p:nvPr>
        </p:nvSpPr>
        <p:spPr>
          <a:xfrm>
            <a:off x="1257276" y="685787"/>
            <a:ext cx="6629448" cy="571500"/>
          </a:xfrm>
          <a:prstGeom prst="rect">
            <a:avLst/>
          </a:prstGeom>
          <a:noFill/>
        </p:spPr>
        <p:txBody>
          <a:bodyPr wrap="square" lIns="47625" tIns="19050" rIns="47625" bIns="19050" rtlCol="0" anchor="ctr" anchorCtr="0">
            <a:normAutofit fontScale="90000"/>
          </a:bodyPr>
          <a:p>
            <a:pPr marL="0" indent="0" algn="ctr">
              <a:lnSpc>
                <a:spcPct val="100000"/>
              </a:lnSpc>
              <a:spcBef>
                <a:spcPts val="0"/>
              </a:spcBef>
              <a:spcAft>
                <a:spcPts val="0"/>
              </a:spcAft>
              <a:buSzPct val="100000"/>
              <a:buNone/>
            </a:pPr>
            <a:r>
              <a:rPr lang="zh-CN" altLang="en-US" sz="3335" b="1" spc="200" dirty="0">
                <a:solidFill>
                  <a:schemeClr val="dk1"/>
                </a:solidFill>
                <a:uFillTx/>
                <a:latin typeface="微软雅黑" panose="020B0503020204020204" charset="-122"/>
                <a:ea typeface="微软雅黑" panose="020B0503020204020204" charset="-122"/>
              </a:rPr>
              <a:t>（二）加强网络意识形态阵地管控</a:t>
            </a:r>
            <a:endParaRPr lang="zh-CN" altLang="en-US" sz="3335" b="1" spc="200" dirty="0">
              <a:solidFill>
                <a:schemeClr val="dk1"/>
              </a:solidFill>
              <a:uFillTx/>
              <a:latin typeface="微软雅黑" panose="020B0503020204020204" charset="-122"/>
              <a:ea typeface="微软雅黑" panose="020B0503020204020204" charset="-122"/>
            </a:endParaRPr>
          </a:p>
        </p:txBody>
      </p:sp>
      <p:sp>
        <p:nvSpPr>
          <p:cNvPr id="20" name="Title 6"/>
          <p:cNvSpPr txBox="1"/>
          <p:nvPr>
            <p:custDataLst>
              <p:tags r:id="rId2"/>
            </p:custDataLst>
          </p:nvPr>
        </p:nvSpPr>
        <p:spPr>
          <a:xfrm>
            <a:off x="1885936" y="1485894"/>
            <a:ext cx="5372128" cy="2971819"/>
          </a:xfrm>
          <a:prstGeom prst="rect">
            <a:avLst/>
          </a:prstGeom>
          <a:noFill/>
          <a:ln w="3175">
            <a:noFill/>
            <a:prstDash val="dash"/>
          </a:ln>
        </p:spPr>
        <p:txBody>
          <a:bodyPr wrap="square" lIns="47625" tIns="19050" rIns="47625" bIns="19050" anchor="ctr" anchorCtr="0">
            <a:normAutofit fontScale="90000"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20000"/>
              </a:lnSpc>
              <a:spcBef>
                <a:spcPts val="0"/>
              </a:spcBef>
              <a:spcAft>
                <a:spcPts val="800"/>
              </a:spcAft>
              <a:buSzPct val="100000"/>
              <a:buNone/>
            </a:pPr>
            <a:r>
              <a:rPr altLang="zh-CN"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zh-CN"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在，一篇博文，可以引发无数“吃瓜群众”围观；一条“朋友圈”，可以让“天涯”从此“若比邻”；一次社交媒体上的群情亢奋，可能触发一场波及面广、后果难以预料的事端互联网已成为意识形态斗争的主阵地、主战场、最前沿。对网络舆论阵地，正确的声音不去占领，错误的声音就会蔓延。网上舆论斗争如同一场没有硝烟的战争。习近平总书记反复强调：“过不了互联网这一关，就过不了长期执政这一关。”在互联网这个战场上，我们能否顶得住、打得赢，直接关系国家政治安全与社会和谐稳定。做到第一时间畅通舆情，第一时间正确反应，第一时间正面回应，第一时间引导舆情；精准发声，坚决防止“真相还在穿鞋的时候，谣言已经跑遍了全世界。</a:t>
            </a:r>
            <a:endParaRPr lang="zh-CN" altLang="zh-CN"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pSp>
        <p:nvGrpSpPr>
          <p:cNvPr id="4" name="组合 3"/>
          <p:cNvGrpSpPr/>
          <p:nvPr>
            <p:custDataLst>
              <p:tags r:id="rId3"/>
            </p:custDataLst>
          </p:nvPr>
        </p:nvGrpSpPr>
        <p:grpSpPr>
          <a:xfrm>
            <a:off x="342900" y="342900"/>
            <a:ext cx="8458200" cy="4457700"/>
            <a:chOff x="720" y="720"/>
            <a:chExt cx="17760" cy="9360"/>
          </a:xfrm>
        </p:grpSpPr>
        <p:sp>
          <p:nvSpPr>
            <p:cNvPr id="5" name="图形 11"/>
            <p:cNvSpPr/>
            <p:nvPr>
              <p:custDataLst>
                <p:tags r:id="rId4"/>
              </p:custDataLst>
            </p:nvPr>
          </p:nvSpPr>
          <p:spPr>
            <a:xfrm>
              <a:off x="720" y="72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6" name="图形 11"/>
            <p:cNvSpPr/>
            <p:nvPr>
              <p:custDataLst>
                <p:tags r:id="rId5"/>
              </p:custDataLst>
            </p:nvPr>
          </p:nvSpPr>
          <p:spPr>
            <a:xfrm rot="16200000">
              <a:off x="720" y="903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7" name="直接连接符 6"/>
            <p:cNvCxnSpPr/>
            <p:nvPr>
              <p:custDataLst>
                <p:tags r:id="rId6"/>
              </p:custDataLst>
            </p:nvPr>
          </p:nvCxnSpPr>
          <p:spPr>
            <a:xfrm>
              <a:off x="1680" y="72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8" name="直接连接符 7"/>
            <p:cNvCxnSpPr/>
            <p:nvPr>
              <p:custDataLst>
                <p:tags r:id="rId7"/>
              </p:custDataLst>
            </p:nvPr>
          </p:nvCxnSpPr>
          <p:spPr>
            <a:xfrm>
              <a:off x="1680" y="984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9" name="直接连接符 8"/>
            <p:cNvCxnSpPr/>
            <p:nvPr>
              <p:custDataLst>
                <p:tags r:id="rId8"/>
              </p:custDataLst>
            </p:nvPr>
          </p:nvCxnSpPr>
          <p:spPr>
            <a:xfrm>
              <a:off x="720" y="1560"/>
              <a:ext cx="0" cy="78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0" name="图形 11"/>
            <p:cNvSpPr/>
            <p:nvPr>
              <p:custDataLst>
                <p:tags r:id="rId9"/>
              </p:custDataLst>
            </p:nvPr>
          </p:nvSpPr>
          <p:spPr>
            <a:xfrm rot="5400000">
              <a:off x="17430" y="72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11" name="图形 11"/>
            <p:cNvSpPr/>
            <p:nvPr>
              <p:custDataLst>
                <p:tags r:id="rId10"/>
              </p:custDataLst>
            </p:nvPr>
          </p:nvSpPr>
          <p:spPr>
            <a:xfrm rot="10800000">
              <a:off x="17430" y="903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12" name="直接连接符 11"/>
            <p:cNvCxnSpPr/>
            <p:nvPr>
              <p:custDataLst>
                <p:tags r:id="rId11"/>
              </p:custDataLst>
            </p:nvPr>
          </p:nvCxnSpPr>
          <p:spPr>
            <a:xfrm>
              <a:off x="18480" y="1560"/>
              <a:ext cx="0" cy="78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3" name="图形 11"/>
            <p:cNvSpPr/>
            <p:nvPr>
              <p:custDataLst>
                <p:tags r:id="rId12"/>
              </p:custDataLst>
            </p:nvPr>
          </p:nvSpPr>
          <p:spPr>
            <a:xfrm>
              <a:off x="960" y="96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14" name="图形 11"/>
            <p:cNvSpPr/>
            <p:nvPr>
              <p:custDataLst>
                <p:tags r:id="rId13"/>
              </p:custDataLst>
            </p:nvPr>
          </p:nvSpPr>
          <p:spPr>
            <a:xfrm rot="16200000">
              <a:off x="960" y="900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15" name="直接连接符 14"/>
            <p:cNvCxnSpPr/>
            <p:nvPr>
              <p:custDataLst>
                <p:tags r:id="rId14"/>
              </p:custDataLst>
            </p:nvPr>
          </p:nvCxnSpPr>
          <p:spPr>
            <a:xfrm>
              <a:off x="1680" y="96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16" name="直接连接符 15"/>
            <p:cNvCxnSpPr/>
            <p:nvPr>
              <p:custDataLst>
                <p:tags r:id="rId15"/>
              </p:custDataLst>
            </p:nvPr>
          </p:nvCxnSpPr>
          <p:spPr>
            <a:xfrm>
              <a:off x="1680" y="1008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17" name="直接连接符 16"/>
            <p:cNvCxnSpPr/>
            <p:nvPr>
              <p:custDataLst>
                <p:tags r:id="rId16"/>
              </p:custDataLst>
            </p:nvPr>
          </p:nvCxnSpPr>
          <p:spPr>
            <a:xfrm>
              <a:off x="960" y="1784"/>
              <a:ext cx="0" cy="74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8" name="图形 11"/>
            <p:cNvSpPr/>
            <p:nvPr>
              <p:custDataLst>
                <p:tags r:id="rId17"/>
              </p:custDataLst>
            </p:nvPr>
          </p:nvSpPr>
          <p:spPr>
            <a:xfrm rot="5400000">
              <a:off x="17400" y="96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21" name="图形 11"/>
            <p:cNvSpPr/>
            <p:nvPr>
              <p:custDataLst>
                <p:tags r:id="rId18"/>
              </p:custDataLst>
            </p:nvPr>
          </p:nvSpPr>
          <p:spPr>
            <a:xfrm rot="10800000">
              <a:off x="17400" y="900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22" name="直接连接符 21"/>
            <p:cNvCxnSpPr/>
            <p:nvPr>
              <p:custDataLst>
                <p:tags r:id="rId19"/>
              </p:custDataLst>
            </p:nvPr>
          </p:nvCxnSpPr>
          <p:spPr>
            <a:xfrm>
              <a:off x="18240" y="1680"/>
              <a:ext cx="0" cy="74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grpSp>
    </p:spTree>
    <p:custDataLst>
      <p:tags r:id="rId20"/>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685805" y="457204"/>
            <a:ext cx="7772457" cy="571500"/>
          </a:xfrm>
          <a:prstGeom prst="rect">
            <a:avLst/>
          </a:prstGeom>
          <a:noFill/>
        </p:spPr>
        <p:txBody>
          <a:bodyPr wrap="square" lIns="47625" tIns="19050" rIns="47625" bIns="19050" rtlCol="0" anchor="ctr" anchorCtr="0">
            <a:normAutofit/>
          </a:bodyPr>
          <a:p>
            <a:pPr marL="0" indent="0" algn="ctr">
              <a:lnSpc>
                <a:spcPct val="100000"/>
              </a:lnSpc>
              <a:spcBef>
                <a:spcPts val="0"/>
              </a:spcBef>
              <a:spcAft>
                <a:spcPts val="0"/>
              </a:spcAft>
              <a:buSzPct val="100000"/>
              <a:buNone/>
            </a:pPr>
            <a:r>
              <a:rPr lang="zh-CN" altLang="en-US" sz="3000" b="1" spc="260" dirty="0">
                <a:solidFill>
                  <a:schemeClr val="dk1"/>
                </a:solidFill>
                <a:effectLst>
                  <a:innerShdw blurRad="63500" dist="50800" dir="2700000">
                    <a:prstClr val="black">
                      <a:alpha val="50000"/>
                    </a:prstClr>
                  </a:innerShdw>
                </a:effectLst>
                <a:uFillTx/>
                <a:latin typeface="微软雅黑" panose="020B0503020204020204" charset="-122"/>
                <a:ea typeface="微软雅黑" panose="020B0503020204020204" charset="-122"/>
              </a:rPr>
              <a:t>意识形态工作是党的一项极端重要的工作</a:t>
            </a:r>
            <a:endParaRPr lang="zh-CN" altLang="en-US" sz="3000" b="1" spc="260" dirty="0">
              <a:solidFill>
                <a:schemeClr val="dk1"/>
              </a:solidFill>
              <a:effectLst>
                <a:innerShdw blurRad="63500" dist="50800" dir="2700000">
                  <a:prstClr val="black">
                    <a:alpha val="50000"/>
                  </a:prstClr>
                </a:innerShdw>
              </a:effectLst>
              <a:uFillTx/>
              <a:latin typeface="微软雅黑" panose="020B0503020204020204" charset="-122"/>
              <a:ea typeface="微软雅黑" panose="020B0503020204020204" charset="-122"/>
            </a:endParaRPr>
          </a:p>
        </p:txBody>
      </p:sp>
      <p:pic>
        <p:nvPicPr>
          <p:cNvPr id="4" name="图片 3"/>
          <p:cNvPicPr preferRelativeResize="0">
            <a:picLocks noChangeAspect="1"/>
          </p:cNvPicPr>
          <p:nvPr>
            <p:custDataLst>
              <p:tags r:id="rId2"/>
            </p:custDataLst>
          </p:nvPr>
        </p:nvPicPr>
        <p:blipFill rotWithShape="1">
          <a:blip r:embed="rId3"/>
          <a:srcRect t="-11480" b="-11480"/>
          <a:stretch>
            <a:fillRect/>
          </a:stretch>
        </p:blipFill>
        <p:spPr>
          <a:xfrm>
            <a:off x="685800" y="1257310"/>
            <a:ext cx="3771929" cy="3200419"/>
          </a:xfrm>
          <a:custGeom>
            <a:avLst/>
            <a:gdLst/>
            <a:ahLst/>
            <a:cxnLst>
              <a:cxn ang="3">
                <a:pos x="hc" y="t"/>
              </a:cxn>
              <a:cxn ang="cd2">
                <a:pos x="l" y="vc"/>
              </a:cxn>
              <a:cxn ang="cd4">
                <a:pos x="hc" y="b"/>
              </a:cxn>
              <a:cxn ang="0">
                <a:pos x="r" y="vc"/>
              </a:cxn>
            </a:cxnLst>
            <a:rect l="l" t="t" r="r" b="b"/>
            <a:pathLst>
              <a:path w="7920" h="6720">
                <a:moveTo>
                  <a:pt x="0" y="0"/>
                </a:moveTo>
                <a:lnTo>
                  <a:pt x="7920" y="0"/>
                </a:lnTo>
                <a:lnTo>
                  <a:pt x="7920" y="6720"/>
                </a:lnTo>
                <a:lnTo>
                  <a:pt x="0" y="6720"/>
                </a:lnTo>
                <a:lnTo>
                  <a:pt x="0" y="0"/>
                </a:lnTo>
                <a:close/>
              </a:path>
            </a:pathLst>
          </a:custGeom>
          <a:blipFill rotWithShape="1">
            <a:blip r:embed="rId4"/>
            <a:stretch>
              <a:fillRect/>
            </a:stretch>
          </a:blipFill>
        </p:spPr>
      </p:pic>
      <p:sp>
        <p:nvSpPr>
          <p:cNvPr id="11" name="Title 6"/>
          <p:cNvSpPr txBox="1"/>
          <p:nvPr>
            <p:custDataLst>
              <p:tags r:id="rId5"/>
            </p:custDataLst>
          </p:nvPr>
        </p:nvSpPr>
        <p:spPr>
          <a:xfrm>
            <a:off x="4686338" y="1257310"/>
            <a:ext cx="3771929" cy="3200419"/>
          </a:xfrm>
          <a:prstGeom prst="rect">
            <a:avLst/>
          </a:prstGeom>
          <a:noFill/>
          <a:ln w="3175">
            <a:noFill/>
            <a:prstDash val="dash"/>
          </a:ln>
        </p:spPr>
        <p:txBody>
          <a:bodyPr wrap="square" lIns="47625" tIns="19050" rIns="47625" bIns="1905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just" fontAlgn="auto">
              <a:lnSpc>
                <a:spcPct val="120000"/>
              </a:lnSpc>
              <a:spcBef>
                <a:spcPts val="0"/>
              </a:spcBef>
              <a:spcAft>
                <a:spcPts val="800"/>
              </a:spcAft>
              <a:buSzPct val="100000"/>
              <a:buNone/>
            </a:pPr>
            <a:r>
              <a:rPr lang="en-US" altLang="zh-CN" sz="2000" spc="14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2018年8月21日，中共中央总书记、国家主席、中央军委主席习近平在全国宣传思想工作会议上强调，建设具有强大凝聚力和引领力的社会主义意识形态，是全党特别是宣传思想战线必须担负起的一个战略任务。</a:t>
            </a:r>
            <a:endParaRPr lang="en-US" altLang="zh-CN" sz="2000" spc="14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p:nvPr>
            <p:custDataLst>
              <p:tags r:id="rId1"/>
            </p:custDataLst>
          </p:nvPr>
        </p:nvSpPr>
        <p:spPr>
          <a:xfrm>
            <a:off x="1028700" y="685800"/>
            <a:ext cx="6972300" cy="571500"/>
          </a:xfrm>
          <a:prstGeom prst="rect">
            <a:avLst/>
          </a:prstGeom>
          <a:noFill/>
        </p:spPr>
        <p:txBody>
          <a:bodyPr wrap="square" lIns="47625" tIns="19050" rIns="47625" bIns="19050" rtlCol="0" anchor="ctr" anchorCtr="0">
            <a:noAutofit/>
          </a:bodyPr>
          <a:p>
            <a:pPr marL="0" indent="0" algn="ctr">
              <a:lnSpc>
                <a:spcPct val="100000"/>
              </a:lnSpc>
              <a:spcBef>
                <a:spcPts val="0"/>
              </a:spcBef>
              <a:spcAft>
                <a:spcPts val="0"/>
              </a:spcAft>
              <a:buSzPct val="100000"/>
              <a:buNone/>
            </a:pPr>
            <a:r>
              <a:rPr lang="zh-CN" altLang="en-US" sz="2900" b="1" spc="200" dirty="0">
                <a:solidFill>
                  <a:schemeClr val="dk1"/>
                </a:solidFill>
                <a:uFillTx/>
                <a:latin typeface="微软雅黑" panose="020B0503020204020204" charset="-122"/>
                <a:ea typeface="微软雅黑" panose="020B0503020204020204" charset="-122"/>
              </a:rPr>
              <a:t>（三）加强意识形态领域工作队伍建设</a:t>
            </a:r>
            <a:endParaRPr lang="zh-CN" altLang="en-US" sz="2900" b="1" spc="200" dirty="0">
              <a:solidFill>
                <a:schemeClr val="dk1"/>
              </a:solidFill>
              <a:uFillTx/>
              <a:latin typeface="微软雅黑" panose="020B0503020204020204" charset="-122"/>
              <a:ea typeface="微软雅黑" panose="020B0503020204020204" charset="-122"/>
            </a:endParaRPr>
          </a:p>
        </p:txBody>
      </p:sp>
      <p:sp>
        <p:nvSpPr>
          <p:cNvPr id="20" name="Title 6"/>
          <p:cNvSpPr txBox="1"/>
          <p:nvPr>
            <p:custDataLst>
              <p:tags r:id="rId2"/>
            </p:custDataLst>
          </p:nvPr>
        </p:nvSpPr>
        <p:spPr>
          <a:xfrm>
            <a:off x="1485886" y="1485894"/>
            <a:ext cx="6172228" cy="2971819"/>
          </a:xfrm>
          <a:prstGeom prst="rect">
            <a:avLst/>
          </a:prstGeom>
          <a:noFill/>
          <a:ln w="3175">
            <a:noFill/>
            <a:prstDash val="dash"/>
          </a:ln>
        </p:spPr>
        <p:txBody>
          <a:bodyPr wrap="square" lIns="47625" tIns="19050" rIns="47625" bIns="19050" anchor="ctr" anchorCtr="0">
            <a:normAutofit fontScale="9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20000"/>
              </a:lnSpc>
              <a:spcBef>
                <a:spcPts val="0"/>
              </a:spcBef>
              <a:spcAft>
                <a:spcPts val="800"/>
              </a:spcAft>
              <a:buSzPct val="100000"/>
              <a:buNone/>
            </a:pPr>
            <a:r>
              <a:rPr altLang="zh-CN"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做好党的意识形态工作，关键在人。一是建设高素质的意识形态工作队伍。按照政治强、业务精、纪律严、作风正的要求，努力打造一支思想理论好、综合素质高、具有丰富意识形态工作经验的干部队伍。二是把日常工作和加强意识形态工作紧密结合起来，广大党员干部要立足本职工作，增强做好宣传教育工作的意识，不断提高联系群众、服务群众、引导群众的本领。三是以人民为中心做好群众工作。广大党员干部要牢固树立群众观点，模范践行全心全意为人民服务的宗旨，始终保持同人民群众的血肉联系；切实解决好人民群众最关心、最直接、最现实的利益问题；着力化解社会矛盾，科学处置各种敏感问题，为做好意识形态工作奠定良好的群众基础和社会基础。</a:t>
            </a:r>
            <a:endParaRPr lang="zh-CN" altLang="en-US"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pSp>
        <p:nvGrpSpPr>
          <p:cNvPr id="4" name="组合 3"/>
          <p:cNvGrpSpPr/>
          <p:nvPr>
            <p:custDataLst>
              <p:tags r:id="rId3"/>
            </p:custDataLst>
          </p:nvPr>
        </p:nvGrpSpPr>
        <p:grpSpPr>
          <a:xfrm>
            <a:off x="342900" y="342900"/>
            <a:ext cx="8458200" cy="4457700"/>
            <a:chOff x="720" y="720"/>
            <a:chExt cx="17760" cy="9360"/>
          </a:xfrm>
        </p:grpSpPr>
        <p:sp>
          <p:nvSpPr>
            <p:cNvPr id="5" name="图形 11"/>
            <p:cNvSpPr/>
            <p:nvPr>
              <p:custDataLst>
                <p:tags r:id="rId4"/>
              </p:custDataLst>
            </p:nvPr>
          </p:nvSpPr>
          <p:spPr>
            <a:xfrm>
              <a:off x="720" y="72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6" name="图形 11"/>
            <p:cNvSpPr/>
            <p:nvPr>
              <p:custDataLst>
                <p:tags r:id="rId5"/>
              </p:custDataLst>
            </p:nvPr>
          </p:nvSpPr>
          <p:spPr>
            <a:xfrm rot="16200000">
              <a:off x="720" y="903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7" name="直接连接符 6"/>
            <p:cNvCxnSpPr/>
            <p:nvPr>
              <p:custDataLst>
                <p:tags r:id="rId6"/>
              </p:custDataLst>
            </p:nvPr>
          </p:nvCxnSpPr>
          <p:spPr>
            <a:xfrm>
              <a:off x="1680" y="72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8" name="直接连接符 7"/>
            <p:cNvCxnSpPr/>
            <p:nvPr>
              <p:custDataLst>
                <p:tags r:id="rId7"/>
              </p:custDataLst>
            </p:nvPr>
          </p:nvCxnSpPr>
          <p:spPr>
            <a:xfrm>
              <a:off x="1680" y="984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9" name="直接连接符 8"/>
            <p:cNvCxnSpPr/>
            <p:nvPr>
              <p:custDataLst>
                <p:tags r:id="rId8"/>
              </p:custDataLst>
            </p:nvPr>
          </p:nvCxnSpPr>
          <p:spPr>
            <a:xfrm>
              <a:off x="720" y="1560"/>
              <a:ext cx="0" cy="78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0" name="图形 11"/>
            <p:cNvSpPr/>
            <p:nvPr>
              <p:custDataLst>
                <p:tags r:id="rId9"/>
              </p:custDataLst>
            </p:nvPr>
          </p:nvSpPr>
          <p:spPr>
            <a:xfrm rot="5400000">
              <a:off x="17430" y="72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11" name="图形 11"/>
            <p:cNvSpPr/>
            <p:nvPr>
              <p:custDataLst>
                <p:tags r:id="rId10"/>
              </p:custDataLst>
            </p:nvPr>
          </p:nvSpPr>
          <p:spPr>
            <a:xfrm rot="10800000">
              <a:off x="17430" y="903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12" name="直接连接符 11"/>
            <p:cNvCxnSpPr/>
            <p:nvPr>
              <p:custDataLst>
                <p:tags r:id="rId11"/>
              </p:custDataLst>
            </p:nvPr>
          </p:nvCxnSpPr>
          <p:spPr>
            <a:xfrm>
              <a:off x="18480" y="1560"/>
              <a:ext cx="0" cy="78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3" name="图形 11"/>
            <p:cNvSpPr/>
            <p:nvPr>
              <p:custDataLst>
                <p:tags r:id="rId12"/>
              </p:custDataLst>
            </p:nvPr>
          </p:nvSpPr>
          <p:spPr>
            <a:xfrm>
              <a:off x="960" y="96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14" name="图形 11"/>
            <p:cNvSpPr/>
            <p:nvPr>
              <p:custDataLst>
                <p:tags r:id="rId13"/>
              </p:custDataLst>
            </p:nvPr>
          </p:nvSpPr>
          <p:spPr>
            <a:xfrm rot="16200000">
              <a:off x="960" y="900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15" name="直接连接符 14"/>
            <p:cNvCxnSpPr/>
            <p:nvPr>
              <p:custDataLst>
                <p:tags r:id="rId14"/>
              </p:custDataLst>
            </p:nvPr>
          </p:nvCxnSpPr>
          <p:spPr>
            <a:xfrm>
              <a:off x="1680" y="96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16" name="直接连接符 15"/>
            <p:cNvCxnSpPr/>
            <p:nvPr>
              <p:custDataLst>
                <p:tags r:id="rId15"/>
              </p:custDataLst>
            </p:nvPr>
          </p:nvCxnSpPr>
          <p:spPr>
            <a:xfrm>
              <a:off x="1680" y="1008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17" name="直接连接符 16"/>
            <p:cNvCxnSpPr/>
            <p:nvPr>
              <p:custDataLst>
                <p:tags r:id="rId16"/>
              </p:custDataLst>
            </p:nvPr>
          </p:nvCxnSpPr>
          <p:spPr>
            <a:xfrm>
              <a:off x="960" y="1784"/>
              <a:ext cx="0" cy="74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8" name="图形 11"/>
            <p:cNvSpPr/>
            <p:nvPr>
              <p:custDataLst>
                <p:tags r:id="rId17"/>
              </p:custDataLst>
            </p:nvPr>
          </p:nvSpPr>
          <p:spPr>
            <a:xfrm rot="5400000">
              <a:off x="17400" y="96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21" name="图形 11"/>
            <p:cNvSpPr/>
            <p:nvPr>
              <p:custDataLst>
                <p:tags r:id="rId18"/>
              </p:custDataLst>
            </p:nvPr>
          </p:nvSpPr>
          <p:spPr>
            <a:xfrm rot="10800000">
              <a:off x="17400" y="900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22" name="直接连接符 21"/>
            <p:cNvCxnSpPr/>
            <p:nvPr>
              <p:custDataLst>
                <p:tags r:id="rId19"/>
              </p:custDataLst>
            </p:nvPr>
          </p:nvCxnSpPr>
          <p:spPr>
            <a:xfrm>
              <a:off x="18240" y="1680"/>
              <a:ext cx="0" cy="74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grpSp>
    </p:spTree>
    <p:custDataLst>
      <p:tags r:id="rId20"/>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custDataLst>
              <p:tags r:id="rId1"/>
            </p:custDataLst>
          </p:nvPr>
        </p:nvSpPr>
        <p:spPr>
          <a:xfrm>
            <a:off x="457202" y="2057400"/>
            <a:ext cx="2057419" cy="1028700"/>
          </a:xfrm>
          <a:prstGeom prst="rect">
            <a:avLst/>
          </a:prstGeom>
          <a:noFill/>
        </p:spPr>
        <p:txBody>
          <a:bodyPr wrap="square" lIns="47625" tIns="19050" rIns="47625" bIns="19050" rtlCol="0" anchor="ctr" anchorCtr="0">
            <a:normAutofit/>
          </a:bodyPr>
          <a:p>
            <a:pPr marL="0" indent="0" algn="l">
              <a:lnSpc>
                <a:spcPct val="100000"/>
              </a:lnSpc>
              <a:spcBef>
                <a:spcPts val="0"/>
              </a:spcBef>
              <a:spcAft>
                <a:spcPts val="0"/>
              </a:spcAft>
              <a:buSzPct val="100000"/>
              <a:buNone/>
            </a:pPr>
            <a:r>
              <a:rPr lang="zh-CN" altLang="en-US" sz="4200" b="1" spc="260" dirty="0">
                <a:solidFill>
                  <a:schemeClr val="dk1"/>
                </a:solidFill>
                <a:uFillTx/>
                <a:latin typeface="微软雅黑" panose="020B0503020204020204" charset="-122"/>
                <a:ea typeface="微软雅黑" panose="020B0503020204020204" charset="-122"/>
              </a:rPr>
              <a:t>结    语</a:t>
            </a:r>
            <a:endParaRPr lang="zh-CN" altLang="en-US" sz="4200" b="1" spc="260" dirty="0">
              <a:solidFill>
                <a:schemeClr val="dk1"/>
              </a:solidFill>
              <a:uFillTx/>
              <a:latin typeface="微软雅黑" panose="020B0503020204020204" charset="-122"/>
              <a:ea typeface="微软雅黑" panose="020B0503020204020204" charset="-122"/>
            </a:endParaRPr>
          </a:p>
        </p:txBody>
      </p:sp>
      <p:sp>
        <p:nvSpPr>
          <p:cNvPr id="11" name="Title 6"/>
          <p:cNvSpPr txBox="1"/>
          <p:nvPr>
            <p:custDataLst>
              <p:tags r:id="rId2"/>
            </p:custDataLst>
          </p:nvPr>
        </p:nvSpPr>
        <p:spPr>
          <a:xfrm>
            <a:off x="2857498" y="836767"/>
            <a:ext cx="5829300" cy="3469967"/>
          </a:xfrm>
          <a:prstGeom prst="rect">
            <a:avLst/>
          </a:prstGeom>
          <a:noFill/>
          <a:ln w="3175">
            <a:noFill/>
            <a:prstDash val="dash"/>
          </a:ln>
        </p:spPr>
        <p:txBody>
          <a:bodyPr wrap="square" lIns="47625" tIns="19050" rIns="47625" bIns="1905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20000"/>
              </a:lnSpc>
              <a:spcBef>
                <a:spcPts val="0"/>
              </a:spcBef>
              <a:spcAft>
                <a:spcPts val="800"/>
              </a:spcAft>
              <a:buSzPct val="100000"/>
              <a:buNone/>
            </a:pPr>
            <a:r>
              <a:rPr altLang="zh-CN" sz="1800" spc="16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6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习近平总书记关于意识形态工作这一战略任务的提出，贯穿对党的意识形态工作的规律性认识，体现新时代党的历史使命的新要求，指明了意识形态工作强起来的方向目标和关键要害。落实好这一战略任务，迫切需要从历史与现实、理论与实践的联系上深入理解其重大意义、深刻内涵和本质要求，切实增强贯彻落实党中央决策部署的思想自觉和行动自觉，在推动意识形态工作强起来的实践中不断开拓新局面展现新气象，更好发挥意识形态工作在新时代党和国家事业发展中的极端重要作用。</a:t>
            </a:r>
            <a:endParaRPr lang="zh-CN" altLang="en-US" sz="1800" spc="16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3"/>
    </p:custDataLst>
  </p:cSld>
  <p:clrMapOvr>
    <a:masterClrMapping/>
  </p:clrMapOvr>
  <p:transition>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custDataLst>
              <p:tags r:id="rId1"/>
            </p:custDataLst>
          </p:nvPr>
        </p:nvSpPr>
        <p:spPr>
          <a:xfrm>
            <a:off x="2671010" y="2075459"/>
            <a:ext cx="4015540" cy="900247"/>
          </a:xfrm>
          <a:prstGeom prst="rect">
            <a:avLst/>
          </a:prstGeom>
        </p:spPr>
        <p:txBody>
          <a:bodyPr vert="horz" lIns="90000" tIns="46800" rIns="90000" bIns="0" rtlCol="0" anchor="b" anchorCtr="0">
            <a:normAutofit/>
          </a:bodyPr>
          <a:lstStyle>
            <a:lvl1pPr marL="0" marR="0" algn="ctr" defTabSz="914400" rtl="0" eaLnBrk="1" fontAlgn="auto" latinLnBrk="0" hangingPunct="1">
              <a:lnSpc>
                <a:spcPct val="100000"/>
              </a:lnSpc>
              <a:spcBef>
                <a:spcPct val="0"/>
              </a:spcBef>
              <a:buNone/>
              <a:defRPr kumimoji="0" lang="zh-CN" altLang="en-US" sz="60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marL="0" indent="0" algn="ctr">
              <a:lnSpc>
                <a:spcPct val="100000"/>
              </a:lnSpc>
              <a:spcBef>
                <a:spcPts val="0"/>
              </a:spcBef>
              <a:spcAft>
                <a:spcPts val="0"/>
              </a:spcAft>
              <a:buSzPct val="100000"/>
              <a:buNone/>
            </a:pPr>
            <a:r>
              <a:rPr lang="en-US" altLang="zh-CN" sz="5400" dirty="0"/>
              <a:t>谢谢大家！</a:t>
            </a:r>
            <a:endParaRPr lang="en-US" altLang="zh-CN" sz="5400" dirty="0"/>
          </a:p>
        </p:txBody>
      </p:sp>
    </p:spTree>
    <p:custDataLst>
      <p:tags r:id="rId2"/>
    </p:custDataLst>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custDataLst>
              <p:tags r:id="rId1"/>
            </p:custDataLst>
          </p:nvPr>
        </p:nvPicPr>
        <p:blipFill rotWithShape="1">
          <a:blip r:embed="rId2"/>
          <a:srcRect t="814" b="3899"/>
          <a:stretch>
            <a:fillRect/>
          </a:stretch>
        </p:blipFill>
        <p:spPr>
          <a:xfrm>
            <a:off x="0" y="0"/>
            <a:ext cx="3921760" cy="5021580"/>
          </a:xfrm>
          <a:custGeom>
            <a:avLst/>
            <a:gdLst/>
            <a:ahLst/>
            <a:cxnLst>
              <a:cxn ang="3">
                <a:pos x="hc" y="t"/>
              </a:cxn>
              <a:cxn ang="cd2">
                <a:pos x="l" y="vc"/>
              </a:cxn>
              <a:cxn ang="cd4">
                <a:pos x="hc" y="b"/>
              </a:cxn>
              <a:cxn ang="0">
                <a:pos x="r" y="vc"/>
              </a:cxn>
            </a:cxnLst>
            <a:rect l="l" t="t" r="r" b="b"/>
            <a:pathLst>
              <a:path w="6506" h="10800">
                <a:moveTo>
                  <a:pt x="0" y="0"/>
                </a:moveTo>
                <a:lnTo>
                  <a:pt x="6506" y="0"/>
                </a:lnTo>
                <a:lnTo>
                  <a:pt x="6506" y="10800"/>
                </a:lnTo>
                <a:lnTo>
                  <a:pt x="0" y="10800"/>
                </a:lnTo>
                <a:lnTo>
                  <a:pt x="0" y="0"/>
                </a:lnTo>
                <a:close/>
              </a:path>
            </a:pathLst>
          </a:custGeom>
        </p:spPr>
      </p:pic>
      <p:sp>
        <p:nvSpPr>
          <p:cNvPr id="5" name="文本框 4"/>
          <p:cNvSpPr txBox="1"/>
          <p:nvPr>
            <p:custDataLst>
              <p:tags r:id="rId3"/>
            </p:custDataLst>
          </p:nvPr>
        </p:nvSpPr>
        <p:spPr>
          <a:xfrm>
            <a:off x="4251987" y="1560208"/>
            <a:ext cx="4434878" cy="571500"/>
          </a:xfrm>
          <a:prstGeom prst="rect">
            <a:avLst/>
          </a:prstGeom>
          <a:noFill/>
        </p:spPr>
        <p:txBody>
          <a:bodyPr wrap="square" lIns="47625" tIns="19050" rIns="47625" bIns="19050" rtlCol="0" anchor="b" anchorCtr="0">
            <a:normAutofit/>
          </a:bodyPr>
          <a:p>
            <a:pPr marL="0" indent="0" algn="l">
              <a:lnSpc>
                <a:spcPct val="100000"/>
              </a:lnSpc>
              <a:spcBef>
                <a:spcPts val="0"/>
              </a:spcBef>
              <a:spcAft>
                <a:spcPts val="0"/>
              </a:spcAft>
              <a:buSzPct val="100000"/>
              <a:buNone/>
            </a:pPr>
            <a:r>
              <a:rPr lang="zh-CN" altLang="en-US" sz="3000" b="1" spc="260" dirty="0">
                <a:solidFill>
                  <a:srgbClr val="0070C0"/>
                </a:solidFill>
                <a:effectLst>
                  <a:innerShdw blurRad="63500" dist="50800" dir="2700000">
                    <a:prstClr val="black">
                      <a:alpha val="50000"/>
                    </a:prstClr>
                  </a:innerShdw>
                </a:effectLst>
                <a:uFillTx/>
                <a:latin typeface="微软雅黑" panose="020B0503020204020204" charset="-122"/>
                <a:ea typeface="微软雅黑" panose="020B0503020204020204" charset="-122"/>
              </a:rPr>
              <a:t>什么是意识形态？</a:t>
            </a:r>
            <a:endParaRPr lang="zh-CN" altLang="en-US" sz="3000" b="1" spc="260" dirty="0">
              <a:solidFill>
                <a:srgbClr val="0070C0"/>
              </a:solidFill>
              <a:effectLst>
                <a:innerShdw blurRad="63500" dist="50800" dir="2700000">
                  <a:prstClr val="black">
                    <a:alpha val="50000"/>
                  </a:prstClr>
                </a:innerShdw>
              </a:effectLst>
              <a:uFillTx/>
              <a:latin typeface="微软雅黑" panose="020B0503020204020204" charset="-122"/>
              <a:ea typeface="微软雅黑" panose="020B0503020204020204" charset="-122"/>
            </a:endParaRPr>
          </a:p>
        </p:txBody>
      </p:sp>
      <p:sp>
        <p:nvSpPr>
          <p:cNvPr id="4" name="Title 6"/>
          <p:cNvSpPr txBox="1"/>
          <p:nvPr>
            <p:custDataLst>
              <p:tags r:id="rId4"/>
            </p:custDataLst>
          </p:nvPr>
        </p:nvSpPr>
        <p:spPr>
          <a:xfrm>
            <a:off x="4251960" y="2360315"/>
            <a:ext cx="4434878" cy="1028700"/>
          </a:xfrm>
          <a:prstGeom prst="rect">
            <a:avLst/>
          </a:prstGeom>
          <a:noFill/>
          <a:ln w="3175">
            <a:noFill/>
            <a:prstDash val="dash"/>
          </a:ln>
        </p:spPr>
        <p:txBody>
          <a:bodyPr wrap="square" lIns="47625" tIns="19050" rIns="47625" bIns="1905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just" fontAlgn="auto">
              <a:lnSpc>
                <a:spcPct val="120000"/>
              </a:lnSpc>
              <a:spcBef>
                <a:spcPts val="0"/>
              </a:spcBef>
              <a:spcAft>
                <a:spcPts val="800"/>
              </a:spcAft>
              <a:buSzPct val="100000"/>
              <a:buNone/>
            </a:pPr>
            <a:r>
              <a:rPr altLang="zh-CN" sz="2000" spc="16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000" spc="16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对事物的理解、认知，它是一种对事物的感观思想，它是观念、观点、概念、思想、价值观等要素的总和。</a:t>
            </a:r>
            <a:endParaRPr lang="zh-CN" altLang="en-US" sz="2000" spc="16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5"/>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PA-直接连接符 9"/>
          <p:cNvCxnSpPr/>
          <p:nvPr>
            <p:custDataLst>
              <p:tags r:id="rId1"/>
            </p:custDataLst>
          </p:nvPr>
        </p:nvCxnSpPr>
        <p:spPr>
          <a:xfrm flipH="1" flipV="1">
            <a:off x="7201376" y="0"/>
            <a:ext cx="1917859" cy="1928336"/>
          </a:xfrm>
          <a:prstGeom prst="line">
            <a:avLst/>
          </a:prstGeom>
          <a:ln w="12700">
            <a:solidFill>
              <a:schemeClr val="l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5" name="PA-直角三角形 5"/>
          <p:cNvSpPr/>
          <p:nvPr>
            <p:custDataLst>
              <p:tags r:id="rId2"/>
            </p:custDataLst>
          </p:nvPr>
        </p:nvSpPr>
        <p:spPr>
          <a:xfrm>
            <a:off x="7442359" y="476"/>
            <a:ext cx="1701641" cy="1713548"/>
          </a:xfrm>
          <a:custGeom>
            <a:avLst/>
            <a:gdLst>
              <a:gd name="connsiteX0" fmla="*/ 0 w 2268855"/>
              <a:gd name="connsiteY0" fmla="*/ 0 h 2284730"/>
              <a:gd name="connsiteX1" fmla="*/ 2268855 w 2268855"/>
              <a:gd name="connsiteY1" fmla="*/ 0 h 2284730"/>
              <a:gd name="connsiteX2" fmla="*/ 2268855 w 2268855"/>
              <a:gd name="connsiteY2" fmla="*/ 2284730 h 2284730"/>
            </a:gdLst>
            <a:ahLst/>
            <a:cxnLst>
              <a:cxn ang="0">
                <a:pos x="connsiteX0" y="connsiteY0"/>
              </a:cxn>
              <a:cxn ang="0">
                <a:pos x="connsiteX1" y="connsiteY1"/>
              </a:cxn>
              <a:cxn ang="0">
                <a:pos x="connsiteX2" y="connsiteY2"/>
              </a:cxn>
            </a:cxnLst>
            <a:rect l="l" t="t" r="r" b="b"/>
            <a:pathLst>
              <a:path w="2268855" h="2284730">
                <a:moveTo>
                  <a:pt x="0" y="0"/>
                </a:moveTo>
                <a:lnTo>
                  <a:pt x="2268855" y="0"/>
                </a:lnTo>
                <a:lnTo>
                  <a:pt x="2268855" y="2284730"/>
                </a:lnTo>
                <a:close/>
              </a:path>
            </a:pathLst>
          </a:custGeom>
          <a:solidFill>
            <a:schemeClr val="lt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latin typeface="微软雅黑" panose="020B0503020204020204" charset="-122"/>
              <a:ea typeface="微软雅黑" panose="020B0503020204020204" charset="-122"/>
            </a:endParaRPr>
          </a:p>
        </p:txBody>
      </p:sp>
      <p:sp>
        <p:nvSpPr>
          <p:cNvPr id="6" name="PA-直角三角形 8"/>
          <p:cNvSpPr/>
          <p:nvPr>
            <p:custDataLst>
              <p:tags r:id="rId3"/>
            </p:custDataLst>
          </p:nvPr>
        </p:nvSpPr>
        <p:spPr>
          <a:xfrm>
            <a:off x="0" y="4051459"/>
            <a:ext cx="1094899" cy="1092041"/>
          </a:xfrm>
          <a:prstGeom prst="rtTriangle">
            <a:avLst/>
          </a:prstGeom>
          <a:solidFill>
            <a:schemeClr val="lt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latin typeface="微软雅黑" panose="020B0503020204020204" charset="-122"/>
              <a:ea typeface="微软雅黑" panose="020B0503020204020204" charset="-122"/>
            </a:endParaRPr>
          </a:p>
        </p:txBody>
      </p:sp>
      <p:cxnSp>
        <p:nvCxnSpPr>
          <p:cNvPr id="7" name="PA-直接连接符 9"/>
          <p:cNvCxnSpPr/>
          <p:nvPr>
            <p:custDataLst>
              <p:tags r:id="rId4"/>
            </p:custDataLst>
          </p:nvPr>
        </p:nvCxnSpPr>
        <p:spPr>
          <a:xfrm flipH="1" flipV="1">
            <a:off x="7620" y="3737610"/>
            <a:ext cx="1485424" cy="1428750"/>
          </a:xfrm>
          <a:prstGeom prst="line">
            <a:avLst/>
          </a:prstGeom>
          <a:ln w="12700">
            <a:solidFill>
              <a:schemeClr val="l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5"/>
            </p:custDataLst>
          </p:nvPr>
        </p:nvSpPr>
        <p:spPr>
          <a:xfrm>
            <a:off x="457172" y="742956"/>
            <a:ext cx="8229657" cy="571500"/>
          </a:xfrm>
          <a:prstGeom prst="rect">
            <a:avLst/>
          </a:prstGeom>
          <a:noFill/>
        </p:spPr>
        <p:txBody>
          <a:bodyPr wrap="square" lIns="47625" tIns="19050" rIns="47625" bIns="19050" rtlCol="0" anchor="t" anchorCtr="0">
            <a:normAutofit/>
          </a:bodyPr>
          <a:p>
            <a:pPr marL="0" indent="0" algn="ctr">
              <a:lnSpc>
                <a:spcPct val="100000"/>
              </a:lnSpc>
              <a:spcBef>
                <a:spcPts val="0"/>
              </a:spcBef>
              <a:spcAft>
                <a:spcPts val="0"/>
              </a:spcAft>
              <a:buSzPct val="100000"/>
              <a:buNone/>
            </a:pPr>
            <a:r>
              <a:rPr lang="zh-CN" altLang="en-US" sz="3000" b="1" spc="300" dirty="0">
                <a:solidFill>
                  <a:srgbClr val="0070C0"/>
                </a:solidFill>
                <a:effectLst>
                  <a:innerShdw blurRad="63500" dist="50800" dir="2700000">
                    <a:prstClr val="black">
                      <a:alpha val="50000"/>
                    </a:prstClr>
                  </a:innerShdw>
                </a:effectLst>
                <a:uFillTx/>
                <a:latin typeface="微软雅黑" panose="020B0503020204020204" charset="-122"/>
                <a:ea typeface="微软雅黑" panose="020B0503020204020204" charset="-122"/>
              </a:rPr>
              <a:t>如何做好形态意识形态工作？</a:t>
            </a:r>
            <a:endParaRPr lang="zh-CN" altLang="en-US" sz="3000" b="1" spc="300" dirty="0">
              <a:solidFill>
                <a:srgbClr val="0070C0"/>
              </a:solidFill>
              <a:effectLst>
                <a:innerShdw blurRad="63500" dist="50800" dir="2700000">
                  <a:prstClr val="black">
                    <a:alpha val="50000"/>
                  </a:prstClr>
                </a:innerShdw>
              </a:effectLst>
              <a:uFillTx/>
              <a:latin typeface="微软雅黑" panose="020B0503020204020204" charset="-122"/>
              <a:ea typeface="微软雅黑" panose="020B0503020204020204" charset="-122"/>
            </a:endParaRPr>
          </a:p>
        </p:txBody>
      </p:sp>
      <p:graphicFrame>
        <p:nvGraphicFramePr>
          <p:cNvPr id="3" name="图示 2"/>
          <p:cNvGraphicFramePr>
            <a:graphicFrameLocks noGrp="1"/>
          </p:cNvGraphicFramePr>
          <p:nvPr>
            <p:custDataLst>
              <p:tags r:id="rId6"/>
            </p:custDataLst>
          </p:nvPr>
        </p:nvGraphicFramePr>
        <p:xfrm>
          <a:off x="1850231" y="1485912"/>
          <a:ext cx="5443538" cy="319102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ustDataLst>
      <p:tags r:id="rId12"/>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custDataLst>
              <p:tags r:id="rId1"/>
            </p:custDataLst>
          </p:nvPr>
        </p:nvSpPr>
        <p:spPr>
          <a:xfrm>
            <a:off x="457204" y="2057417"/>
            <a:ext cx="2857519" cy="1028700"/>
          </a:xfrm>
          <a:prstGeom prst="rect">
            <a:avLst/>
          </a:prstGeom>
          <a:noFill/>
        </p:spPr>
        <p:txBody>
          <a:bodyPr wrap="square" lIns="47625" tIns="19050" rIns="47625" bIns="19050" rtlCol="0" anchor="ctr" anchorCtr="0">
            <a:normAutofit/>
          </a:bodyPr>
          <a:p>
            <a:pPr marL="0" indent="0" algn="l">
              <a:lnSpc>
                <a:spcPct val="100000"/>
              </a:lnSpc>
              <a:spcBef>
                <a:spcPts val="0"/>
              </a:spcBef>
              <a:spcAft>
                <a:spcPts val="0"/>
              </a:spcAft>
              <a:buSzPct val="100000"/>
              <a:buNone/>
            </a:pPr>
            <a:r>
              <a:rPr lang="zh-CN" altLang="en-US" sz="3000" b="1" spc="260" dirty="0">
                <a:solidFill>
                  <a:schemeClr val="dk1"/>
                </a:solidFill>
                <a:uFillTx/>
                <a:latin typeface="微软雅黑" panose="020B0503020204020204" charset="-122"/>
                <a:ea typeface="微软雅黑" panose="020B0503020204020204" charset="-122"/>
              </a:rPr>
              <a:t>一、意识形态工作重要性</a:t>
            </a:r>
            <a:endParaRPr lang="zh-CN" altLang="en-US" sz="3000" b="1" spc="260" dirty="0">
              <a:solidFill>
                <a:schemeClr val="dk1"/>
              </a:solidFill>
              <a:uFillTx/>
              <a:latin typeface="微软雅黑" panose="020B0503020204020204" charset="-122"/>
              <a:ea typeface="微软雅黑" panose="020B0503020204020204" charset="-122"/>
            </a:endParaRPr>
          </a:p>
        </p:txBody>
      </p:sp>
      <p:graphicFrame>
        <p:nvGraphicFramePr>
          <p:cNvPr id="4" name="图示 3"/>
          <p:cNvGraphicFramePr>
            <a:graphicFrameLocks noGrp="1"/>
          </p:cNvGraphicFramePr>
          <p:nvPr>
            <p:custDataLst>
              <p:tags r:id="rId2"/>
            </p:custDataLst>
          </p:nvPr>
        </p:nvGraphicFramePr>
        <p:xfrm>
          <a:off x="3657600" y="1028700"/>
          <a:ext cx="5029200" cy="30861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8"/>
    </p:custDataLst>
  </p:cSld>
  <p:clrMapOvr>
    <a:masterClrMapping/>
  </p:clrMapOvr>
  <p:transition>
    <p:wipe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p:nvPr>
            <p:custDataLst>
              <p:tags r:id="rId1"/>
            </p:custDataLst>
          </p:nvPr>
        </p:nvSpPr>
        <p:spPr>
          <a:xfrm>
            <a:off x="1257276" y="685787"/>
            <a:ext cx="6629448" cy="1018975"/>
          </a:xfrm>
          <a:prstGeom prst="rect">
            <a:avLst/>
          </a:prstGeom>
          <a:noFill/>
        </p:spPr>
        <p:txBody>
          <a:bodyPr wrap="square" lIns="47625" tIns="19050" rIns="47625" bIns="19050" rtlCol="0" anchor="ctr" anchorCtr="0">
            <a:normAutofit/>
          </a:bodyPr>
          <a:p>
            <a:pPr marL="0" indent="0" algn="ctr">
              <a:lnSpc>
                <a:spcPct val="100000"/>
              </a:lnSpc>
              <a:spcBef>
                <a:spcPts val="0"/>
              </a:spcBef>
              <a:spcAft>
                <a:spcPts val="0"/>
              </a:spcAft>
              <a:buSzPct val="100000"/>
              <a:buNone/>
            </a:pPr>
            <a:r>
              <a:rPr lang="zh-CN" altLang="en-US" sz="3000" b="1" spc="200" dirty="0">
                <a:solidFill>
                  <a:schemeClr val="dk1"/>
                </a:solidFill>
                <a:uFillTx/>
                <a:latin typeface="微软雅黑" panose="020B0503020204020204" charset="-122"/>
                <a:ea typeface="微软雅黑" panose="020B0503020204020204" charset="-122"/>
              </a:rPr>
              <a:t>（一）巩固党的执政地位必须高度</a:t>
            </a:r>
            <a:endParaRPr lang="zh-CN" altLang="en-US" sz="3000" b="1" spc="200" dirty="0">
              <a:solidFill>
                <a:schemeClr val="dk1"/>
              </a:solidFill>
              <a:uFillTx/>
              <a:latin typeface="微软雅黑" panose="020B0503020204020204" charset="-122"/>
              <a:ea typeface="微软雅黑" panose="020B0503020204020204" charset="-122"/>
            </a:endParaRPr>
          </a:p>
          <a:p>
            <a:pPr marL="0" indent="0" algn="ctr">
              <a:lnSpc>
                <a:spcPct val="100000"/>
              </a:lnSpc>
              <a:spcBef>
                <a:spcPts val="0"/>
              </a:spcBef>
              <a:spcAft>
                <a:spcPts val="0"/>
              </a:spcAft>
              <a:buSzPct val="100000"/>
              <a:buNone/>
            </a:pPr>
            <a:r>
              <a:rPr lang="zh-CN" altLang="en-US" sz="3000" b="1" spc="200" dirty="0">
                <a:solidFill>
                  <a:schemeClr val="dk1"/>
                </a:solidFill>
                <a:uFillTx/>
                <a:latin typeface="微软雅黑" panose="020B0503020204020204" charset="-122"/>
                <a:ea typeface="微软雅黑" panose="020B0503020204020204" charset="-122"/>
              </a:rPr>
              <a:t>重视意识形态工作</a:t>
            </a:r>
            <a:endParaRPr lang="zh-CN" altLang="en-US" sz="3000" b="1" spc="200" dirty="0">
              <a:solidFill>
                <a:schemeClr val="dk1"/>
              </a:solidFill>
              <a:uFillTx/>
              <a:latin typeface="微软雅黑" panose="020B0503020204020204" charset="-122"/>
              <a:ea typeface="微软雅黑" panose="020B0503020204020204" charset="-122"/>
            </a:endParaRPr>
          </a:p>
        </p:txBody>
      </p:sp>
      <p:sp>
        <p:nvSpPr>
          <p:cNvPr id="20" name="Title 6"/>
          <p:cNvSpPr txBox="1"/>
          <p:nvPr>
            <p:custDataLst>
              <p:tags r:id="rId2"/>
            </p:custDataLst>
          </p:nvPr>
        </p:nvSpPr>
        <p:spPr>
          <a:xfrm>
            <a:off x="1357298" y="1933369"/>
            <a:ext cx="6429404" cy="2524344"/>
          </a:xfrm>
          <a:prstGeom prst="rect">
            <a:avLst/>
          </a:prstGeom>
          <a:noFill/>
          <a:ln w="3175">
            <a:noFill/>
            <a:prstDash val="dash"/>
          </a:ln>
        </p:spPr>
        <p:txBody>
          <a:bodyPr wrap="square" lIns="47625" tIns="19050" rIns="47625" bIns="1905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just" fontAlgn="auto">
              <a:lnSpc>
                <a:spcPct val="120000"/>
              </a:lnSpc>
              <a:spcBef>
                <a:spcPts val="0"/>
              </a:spcBef>
              <a:spcAft>
                <a:spcPts val="800"/>
              </a:spcAft>
              <a:buSzPct val="100000"/>
              <a:buNone/>
            </a:pPr>
            <a:r>
              <a:rPr altLang="zh-CN" sz="14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4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中国的问题关键在党，党离不开人民，人民也离不开党。坚持党的领导，巩固党的执政地位，是推进中国特色社会主义伟大事业的根本保证。当前，影响我们党执政地位巩固的因素非常多，集中表现在长期执政、改革开放、市场经济、外部环境等四个挑战，精神懈怠、能力不足、脱离群众、消极腐败等四个危险。无论是应对外部的挑战，还是解决内部的危险，都需要不断巩固马克思主义在意识形态领域的指导地位，都需要增强广大党员干部马克思主义的理论修养，把学好马列主义作为自己的看家本领和必修课。思想防线一旦被突破，其他防线就很难守住。巩固党的执政地位，必须大力加强党的思想理论建设，这是应对一切挑战风险的基础和前提。由此可见，意识形态工作决定着党的前途命运，巩固党的执政地位必须高度重视意识形态工作。</a:t>
            </a:r>
            <a:endParaRPr lang="zh-CN" altLang="en-US" sz="14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pSp>
        <p:nvGrpSpPr>
          <p:cNvPr id="4" name="组合 3"/>
          <p:cNvGrpSpPr/>
          <p:nvPr>
            <p:custDataLst>
              <p:tags r:id="rId3"/>
            </p:custDataLst>
          </p:nvPr>
        </p:nvGrpSpPr>
        <p:grpSpPr>
          <a:xfrm>
            <a:off x="342900" y="342900"/>
            <a:ext cx="8458200" cy="4457700"/>
            <a:chOff x="720" y="720"/>
            <a:chExt cx="17760" cy="9360"/>
          </a:xfrm>
        </p:grpSpPr>
        <p:sp>
          <p:nvSpPr>
            <p:cNvPr id="5" name="图形 11"/>
            <p:cNvSpPr/>
            <p:nvPr>
              <p:custDataLst>
                <p:tags r:id="rId4"/>
              </p:custDataLst>
            </p:nvPr>
          </p:nvSpPr>
          <p:spPr>
            <a:xfrm>
              <a:off x="720" y="72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6" name="图形 11"/>
            <p:cNvSpPr/>
            <p:nvPr>
              <p:custDataLst>
                <p:tags r:id="rId5"/>
              </p:custDataLst>
            </p:nvPr>
          </p:nvSpPr>
          <p:spPr>
            <a:xfrm rot="16200000">
              <a:off x="720" y="903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7" name="直接连接符 6"/>
            <p:cNvCxnSpPr/>
            <p:nvPr>
              <p:custDataLst>
                <p:tags r:id="rId6"/>
              </p:custDataLst>
            </p:nvPr>
          </p:nvCxnSpPr>
          <p:spPr>
            <a:xfrm>
              <a:off x="1680" y="72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8" name="直接连接符 7"/>
            <p:cNvCxnSpPr/>
            <p:nvPr>
              <p:custDataLst>
                <p:tags r:id="rId7"/>
              </p:custDataLst>
            </p:nvPr>
          </p:nvCxnSpPr>
          <p:spPr>
            <a:xfrm>
              <a:off x="1680" y="984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9" name="直接连接符 8"/>
            <p:cNvCxnSpPr/>
            <p:nvPr>
              <p:custDataLst>
                <p:tags r:id="rId8"/>
              </p:custDataLst>
            </p:nvPr>
          </p:nvCxnSpPr>
          <p:spPr>
            <a:xfrm>
              <a:off x="720" y="1560"/>
              <a:ext cx="0" cy="78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0" name="图形 11"/>
            <p:cNvSpPr/>
            <p:nvPr>
              <p:custDataLst>
                <p:tags r:id="rId9"/>
              </p:custDataLst>
            </p:nvPr>
          </p:nvSpPr>
          <p:spPr>
            <a:xfrm rot="5400000">
              <a:off x="17430" y="72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11" name="图形 11"/>
            <p:cNvSpPr/>
            <p:nvPr>
              <p:custDataLst>
                <p:tags r:id="rId10"/>
              </p:custDataLst>
            </p:nvPr>
          </p:nvSpPr>
          <p:spPr>
            <a:xfrm rot="10800000">
              <a:off x="17430" y="903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12" name="直接连接符 11"/>
            <p:cNvCxnSpPr/>
            <p:nvPr>
              <p:custDataLst>
                <p:tags r:id="rId11"/>
              </p:custDataLst>
            </p:nvPr>
          </p:nvCxnSpPr>
          <p:spPr>
            <a:xfrm>
              <a:off x="18480" y="1560"/>
              <a:ext cx="0" cy="78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3" name="图形 11"/>
            <p:cNvSpPr/>
            <p:nvPr>
              <p:custDataLst>
                <p:tags r:id="rId12"/>
              </p:custDataLst>
            </p:nvPr>
          </p:nvSpPr>
          <p:spPr>
            <a:xfrm>
              <a:off x="960" y="96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14" name="图形 11"/>
            <p:cNvSpPr/>
            <p:nvPr>
              <p:custDataLst>
                <p:tags r:id="rId13"/>
              </p:custDataLst>
            </p:nvPr>
          </p:nvSpPr>
          <p:spPr>
            <a:xfrm rot="16200000">
              <a:off x="960" y="900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15" name="直接连接符 14"/>
            <p:cNvCxnSpPr/>
            <p:nvPr>
              <p:custDataLst>
                <p:tags r:id="rId14"/>
              </p:custDataLst>
            </p:nvPr>
          </p:nvCxnSpPr>
          <p:spPr>
            <a:xfrm>
              <a:off x="1680" y="96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16" name="直接连接符 15"/>
            <p:cNvCxnSpPr/>
            <p:nvPr>
              <p:custDataLst>
                <p:tags r:id="rId15"/>
              </p:custDataLst>
            </p:nvPr>
          </p:nvCxnSpPr>
          <p:spPr>
            <a:xfrm>
              <a:off x="1680" y="1008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17" name="直接连接符 16"/>
            <p:cNvCxnSpPr/>
            <p:nvPr>
              <p:custDataLst>
                <p:tags r:id="rId16"/>
              </p:custDataLst>
            </p:nvPr>
          </p:nvCxnSpPr>
          <p:spPr>
            <a:xfrm>
              <a:off x="960" y="1784"/>
              <a:ext cx="0" cy="74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8" name="图形 11"/>
            <p:cNvSpPr/>
            <p:nvPr>
              <p:custDataLst>
                <p:tags r:id="rId17"/>
              </p:custDataLst>
            </p:nvPr>
          </p:nvSpPr>
          <p:spPr>
            <a:xfrm rot="5400000">
              <a:off x="17400" y="96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21" name="图形 11"/>
            <p:cNvSpPr/>
            <p:nvPr>
              <p:custDataLst>
                <p:tags r:id="rId18"/>
              </p:custDataLst>
            </p:nvPr>
          </p:nvSpPr>
          <p:spPr>
            <a:xfrm rot="10800000">
              <a:off x="17400" y="900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22" name="直接连接符 21"/>
            <p:cNvCxnSpPr/>
            <p:nvPr>
              <p:custDataLst>
                <p:tags r:id="rId19"/>
              </p:custDataLst>
            </p:nvPr>
          </p:nvCxnSpPr>
          <p:spPr>
            <a:xfrm>
              <a:off x="18240" y="1680"/>
              <a:ext cx="0" cy="74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grpSp>
    </p:spTree>
    <p:custDataLst>
      <p:tags r:id="rId20"/>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p:nvPr>
            <p:custDataLst>
              <p:tags r:id="rId1"/>
            </p:custDataLst>
          </p:nvPr>
        </p:nvSpPr>
        <p:spPr>
          <a:xfrm>
            <a:off x="1257276" y="685787"/>
            <a:ext cx="6629448" cy="1018975"/>
          </a:xfrm>
          <a:prstGeom prst="rect">
            <a:avLst/>
          </a:prstGeom>
          <a:noFill/>
        </p:spPr>
        <p:txBody>
          <a:bodyPr wrap="square" lIns="47625" tIns="19050" rIns="47625" bIns="19050" rtlCol="0" anchor="ctr" anchorCtr="0">
            <a:normAutofit/>
          </a:bodyPr>
          <a:p>
            <a:pPr marL="0" indent="0" algn="ctr">
              <a:lnSpc>
                <a:spcPct val="100000"/>
              </a:lnSpc>
              <a:spcBef>
                <a:spcPts val="0"/>
              </a:spcBef>
              <a:spcAft>
                <a:spcPts val="0"/>
              </a:spcAft>
              <a:buSzPct val="100000"/>
              <a:buNone/>
            </a:pPr>
            <a:r>
              <a:rPr lang="zh-CN" altLang="en-US" sz="3000" b="1" spc="200" dirty="0">
                <a:solidFill>
                  <a:schemeClr val="dk1"/>
                </a:solidFill>
                <a:uFillTx/>
                <a:latin typeface="微软雅黑" panose="020B0503020204020204" charset="-122"/>
                <a:ea typeface="微软雅黑" panose="020B0503020204020204" charset="-122"/>
              </a:rPr>
              <a:t>（二）实现国家长治久安必须高度</a:t>
            </a:r>
            <a:endParaRPr lang="zh-CN" altLang="en-US" sz="3000" b="1" spc="200" dirty="0">
              <a:solidFill>
                <a:schemeClr val="dk1"/>
              </a:solidFill>
              <a:uFillTx/>
              <a:latin typeface="微软雅黑" panose="020B0503020204020204" charset="-122"/>
              <a:ea typeface="微软雅黑" panose="020B0503020204020204" charset="-122"/>
            </a:endParaRPr>
          </a:p>
          <a:p>
            <a:pPr marL="0" indent="0" algn="ctr">
              <a:lnSpc>
                <a:spcPct val="100000"/>
              </a:lnSpc>
              <a:spcBef>
                <a:spcPts val="0"/>
              </a:spcBef>
              <a:spcAft>
                <a:spcPts val="0"/>
              </a:spcAft>
              <a:buSzPct val="100000"/>
              <a:buNone/>
            </a:pPr>
            <a:r>
              <a:rPr lang="zh-CN" altLang="en-US" sz="3000" b="1" spc="200" dirty="0">
                <a:solidFill>
                  <a:schemeClr val="dk1"/>
                </a:solidFill>
                <a:uFillTx/>
                <a:latin typeface="微软雅黑" panose="020B0503020204020204" charset="-122"/>
                <a:ea typeface="微软雅黑" panose="020B0503020204020204" charset="-122"/>
              </a:rPr>
              <a:t>重视意识形态工作</a:t>
            </a:r>
            <a:endParaRPr lang="zh-CN" altLang="en-US" sz="3000" b="1" spc="200" dirty="0">
              <a:solidFill>
                <a:schemeClr val="dk1"/>
              </a:solidFill>
              <a:uFillTx/>
              <a:latin typeface="微软雅黑" panose="020B0503020204020204" charset="-122"/>
              <a:ea typeface="微软雅黑" panose="020B0503020204020204" charset="-122"/>
            </a:endParaRPr>
          </a:p>
        </p:txBody>
      </p:sp>
      <p:sp>
        <p:nvSpPr>
          <p:cNvPr id="20" name="Title 6"/>
          <p:cNvSpPr txBox="1"/>
          <p:nvPr>
            <p:custDataLst>
              <p:tags r:id="rId2"/>
            </p:custDataLst>
          </p:nvPr>
        </p:nvSpPr>
        <p:spPr>
          <a:xfrm>
            <a:off x="1928798" y="1933369"/>
            <a:ext cx="5286403" cy="2524344"/>
          </a:xfrm>
          <a:prstGeom prst="rect">
            <a:avLst/>
          </a:prstGeom>
          <a:noFill/>
          <a:ln w="3175">
            <a:noFill/>
            <a:prstDash val="dash"/>
          </a:ln>
        </p:spPr>
        <p:txBody>
          <a:bodyPr wrap="square" lIns="47625" tIns="19050" rIns="47625" bIns="19050" anchor="ctr" anchorCtr="0">
            <a:normAutofit fontScale="90000"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just" fontAlgn="auto">
              <a:lnSpc>
                <a:spcPct val="120000"/>
              </a:lnSpc>
              <a:spcBef>
                <a:spcPts val="0"/>
              </a:spcBef>
              <a:spcAft>
                <a:spcPts val="800"/>
              </a:spcAft>
              <a:buSzPct val="100000"/>
              <a:buNone/>
            </a:pPr>
            <a:r>
              <a:rPr altLang="zh-CN"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目前我国正处在一个快速发展期、社会转型期、改革攻坚期，各种社会矛盾相互交织，很容易造成社会的不稳定。国家的长治久安与社会的安定和谐亟须意识形态工作发挥其特殊的作用，为社会稳定提供团结奋斗的共同思想基础，为社会成员指出正确明晰的前进方向，划清是非界限，澄清模糊认识，理顺社会情绪，凝聚改革共识，最终为改革发展和社会稳定提供思想引领、舆论推动、精神激励和文化支撑。由此可见，意识形态工作围绕中心、服从大局，坚持团结稳定鼓劲、正面宣传为主，向全社会提供大量的凝聚人心、推动发展、维护稳定的正能量，实现国家的长治久安也必须高度重视意识形态工作。</a:t>
            </a:r>
            <a:endParaRPr lang="zh-CN" altLang="en-US"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pSp>
        <p:nvGrpSpPr>
          <p:cNvPr id="4" name="组合 3"/>
          <p:cNvGrpSpPr/>
          <p:nvPr>
            <p:custDataLst>
              <p:tags r:id="rId3"/>
            </p:custDataLst>
          </p:nvPr>
        </p:nvGrpSpPr>
        <p:grpSpPr>
          <a:xfrm>
            <a:off x="342900" y="342900"/>
            <a:ext cx="8458200" cy="4457700"/>
            <a:chOff x="720" y="720"/>
            <a:chExt cx="17760" cy="9360"/>
          </a:xfrm>
        </p:grpSpPr>
        <p:sp>
          <p:nvSpPr>
            <p:cNvPr id="5" name="图形 11"/>
            <p:cNvSpPr/>
            <p:nvPr>
              <p:custDataLst>
                <p:tags r:id="rId4"/>
              </p:custDataLst>
            </p:nvPr>
          </p:nvSpPr>
          <p:spPr>
            <a:xfrm>
              <a:off x="720" y="72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6" name="图形 11"/>
            <p:cNvSpPr/>
            <p:nvPr>
              <p:custDataLst>
                <p:tags r:id="rId5"/>
              </p:custDataLst>
            </p:nvPr>
          </p:nvSpPr>
          <p:spPr>
            <a:xfrm rot="16200000">
              <a:off x="720" y="903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7" name="直接连接符 6"/>
            <p:cNvCxnSpPr/>
            <p:nvPr>
              <p:custDataLst>
                <p:tags r:id="rId6"/>
              </p:custDataLst>
            </p:nvPr>
          </p:nvCxnSpPr>
          <p:spPr>
            <a:xfrm>
              <a:off x="1680" y="72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8" name="直接连接符 7"/>
            <p:cNvCxnSpPr/>
            <p:nvPr>
              <p:custDataLst>
                <p:tags r:id="rId7"/>
              </p:custDataLst>
            </p:nvPr>
          </p:nvCxnSpPr>
          <p:spPr>
            <a:xfrm>
              <a:off x="1680" y="984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9" name="直接连接符 8"/>
            <p:cNvCxnSpPr/>
            <p:nvPr>
              <p:custDataLst>
                <p:tags r:id="rId8"/>
              </p:custDataLst>
            </p:nvPr>
          </p:nvCxnSpPr>
          <p:spPr>
            <a:xfrm>
              <a:off x="720" y="1560"/>
              <a:ext cx="0" cy="78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0" name="图形 11"/>
            <p:cNvSpPr/>
            <p:nvPr>
              <p:custDataLst>
                <p:tags r:id="rId9"/>
              </p:custDataLst>
            </p:nvPr>
          </p:nvSpPr>
          <p:spPr>
            <a:xfrm rot="5400000">
              <a:off x="17430" y="72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11" name="图形 11"/>
            <p:cNvSpPr/>
            <p:nvPr>
              <p:custDataLst>
                <p:tags r:id="rId10"/>
              </p:custDataLst>
            </p:nvPr>
          </p:nvSpPr>
          <p:spPr>
            <a:xfrm rot="10800000">
              <a:off x="17430" y="903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12" name="直接连接符 11"/>
            <p:cNvCxnSpPr/>
            <p:nvPr>
              <p:custDataLst>
                <p:tags r:id="rId11"/>
              </p:custDataLst>
            </p:nvPr>
          </p:nvCxnSpPr>
          <p:spPr>
            <a:xfrm>
              <a:off x="18480" y="1560"/>
              <a:ext cx="0" cy="78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3" name="图形 11"/>
            <p:cNvSpPr/>
            <p:nvPr>
              <p:custDataLst>
                <p:tags r:id="rId12"/>
              </p:custDataLst>
            </p:nvPr>
          </p:nvSpPr>
          <p:spPr>
            <a:xfrm>
              <a:off x="960" y="96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14" name="图形 11"/>
            <p:cNvSpPr/>
            <p:nvPr>
              <p:custDataLst>
                <p:tags r:id="rId13"/>
              </p:custDataLst>
            </p:nvPr>
          </p:nvSpPr>
          <p:spPr>
            <a:xfrm rot="16200000">
              <a:off x="960" y="900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15" name="直接连接符 14"/>
            <p:cNvCxnSpPr/>
            <p:nvPr>
              <p:custDataLst>
                <p:tags r:id="rId14"/>
              </p:custDataLst>
            </p:nvPr>
          </p:nvCxnSpPr>
          <p:spPr>
            <a:xfrm>
              <a:off x="1680" y="96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16" name="直接连接符 15"/>
            <p:cNvCxnSpPr/>
            <p:nvPr>
              <p:custDataLst>
                <p:tags r:id="rId15"/>
              </p:custDataLst>
            </p:nvPr>
          </p:nvCxnSpPr>
          <p:spPr>
            <a:xfrm>
              <a:off x="1680" y="1008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17" name="直接连接符 16"/>
            <p:cNvCxnSpPr/>
            <p:nvPr>
              <p:custDataLst>
                <p:tags r:id="rId16"/>
              </p:custDataLst>
            </p:nvPr>
          </p:nvCxnSpPr>
          <p:spPr>
            <a:xfrm>
              <a:off x="960" y="1784"/>
              <a:ext cx="0" cy="74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8" name="图形 11"/>
            <p:cNvSpPr/>
            <p:nvPr>
              <p:custDataLst>
                <p:tags r:id="rId17"/>
              </p:custDataLst>
            </p:nvPr>
          </p:nvSpPr>
          <p:spPr>
            <a:xfrm rot="5400000">
              <a:off x="17400" y="96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21" name="图形 11"/>
            <p:cNvSpPr/>
            <p:nvPr>
              <p:custDataLst>
                <p:tags r:id="rId18"/>
              </p:custDataLst>
            </p:nvPr>
          </p:nvSpPr>
          <p:spPr>
            <a:xfrm rot="10800000">
              <a:off x="17400" y="900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22" name="直接连接符 21"/>
            <p:cNvCxnSpPr/>
            <p:nvPr>
              <p:custDataLst>
                <p:tags r:id="rId19"/>
              </p:custDataLst>
            </p:nvPr>
          </p:nvCxnSpPr>
          <p:spPr>
            <a:xfrm>
              <a:off x="18240" y="1680"/>
              <a:ext cx="0" cy="74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grpSp>
    </p:spTree>
    <p:custDataLst>
      <p:tags r:id="rId20"/>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p:nvPr>
            <p:custDataLst>
              <p:tags r:id="rId1"/>
            </p:custDataLst>
          </p:nvPr>
        </p:nvSpPr>
        <p:spPr>
          <a:xfrm>
            <a:off x="1257276" y="685787"/>
            <a:ext cx="6629448" cy="1018975"/>
          </a:xfrm>
          <a:prstGeom prst="rect">
            <a:avLst/>
          </a:prstGeom>
          <a:noFill/>
        </p:spPr>
        <p:txBody>
          <a:bodyPr wrap="square" lIns="47625" tIns="19050" rIns="47625" bIns="19050" rtlCol="0" anchor="ctr" anchorCtr="0">
            <a:normAutofit/>
          </a:bodyPr>
          <a:p>
            <a:pPr marL="0" indent="0" algn="ctr">
              <a:lnSpc>
                <a:spcPct val="100000"/>
              </a:lnSpc>
              <a:spcBef>
                <a:spcPts val="0"/>
              </a:spcBef>
              <a:spcAft>
                <a:spcPts val="0"/>
              </a:spcAft>
              <a:buSzPct val="100000"/>
              <a:buNone/>
            </a:pPr>
            <a:r>
              <a:rPr lang="zh-CN" altLang="en-US" sz="3000" b="1" spc="200" dirty="0">
                <a:solidFill>
                  <a:schemeClr val="dk1"/>
                </a:solidFill>
                <a:uFillTx/>
                <a:latin typeface="微软雅黑" panose="020B0503020204020204" charset="-122"/>
                <a:ea typeface="微软雅黑" panose="020B0503020204020204" charset="-122"/>
              </a:rPr>
              <a:t>（三）实现中国梦必须把意识形态</a:t>
            </a:r>
            <a:endParaRPr lang="zh-CN" altLang="en-US" sz="3000" b="1" spc="200" dirty="0">
              <a:solidFill>
                <a:schemeClr val="dk1"/>
              </a:solidFill>
              <a:uFillTx/>
              <a:latin typeface="微软雅黑" panose="020B0503020204020204" charset="-122"/>
              <a:ea typeface="微软雅黑" panose="020B0503020204020204" charset="-122"/>
            </a:endParaRPr>
          </a:p>
          <a:p>
            <a:pPr marL="0" indent="0" algn="ctr">
              <a:lnSpc>
                <a:spcPct val="100000"/>
              </a:lnSpc>
              <a:spcBef>
                <a:spcPts val="0"/>
              </a:spcBef>
              <a:spcAft>
                <a:spcPts val="0"/>
              </a:spcAft>
              <a:buSzPct val="100000"/>
              <a:buNone/>
            </a:pPr>
            <a:r>
              <a:rPr lang="zh-CN" altLang="en-US" sz="3000" b="1" spc="200" dirty="0">
                <a:solidFill>
                  <a:schemeClr val="dk1"/>
                </a:solidFill>
                <a:uFillTx/>
                <a:latin typeface="微软雅黑" panose="020B0503020204020204" charset="-122"/>
                <a:ea typeface="微软雅黑" panose="020B0503020204020204" charset="-122"/>
              </a:rPr>
              <a:t>工作放到更加突出位置</a:t>
            </a:r>
            <a:endParaRPr lang="zh-CN" altLang="en-US" sz="3000" b="1" spc="200" dirty="0">
              <a:solidFill>
                <a:schemeClr val="dk1"/>
              </a:solidFill>
              <a:uFillTx/>
              <a:latin typeface="微软雅黑" panose="020B0503020204020204" charset="-122"/>
              <a:ea typeface="微软雅黑" panose="020B0503020204020204" charset="-122"/>
            </a:endParaRPr>
          </a:p>
        </p:txBody>
      </p:sp>
      <p:sp>
        <p:nvSpPr>
          <p:cNvPr id="20" name="Title 6"/>
          <p:cNvSpPr txBox="1"/>
          <p:nvPr>
            <p:custDataLst>
              <p:tags r:id="rId2"/>
            </p:custDataLst>
          </p:nvPr>
        </p:nvSpPr>
        <p:spPr>
          <a:xfrm>
            <a:off x="1285861" y="1933369"/>
            <a:ext cx="6572279" cy="2524344"/>
          </a:xfrm>
          <a:prstGeom prst="rect">
            <a:avLst/>
          </a:prstGeom>
          <a:noFill/>
          <a:ln w="3175">
            <a:noFill/>
            <a:prstDash val="dash"/>
          </a:ln>
        </p:spPr>
        <p:txBody>
          <a:bodyPr wrap="square" lIns="47625" tIns="19050" rIns="47625" bIns="19050" anchor="ctr" anchorCtr="0">
            <a:normAutofit fontScale="9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just" fontAlgn="auto">
              <a:lnSpc>
                <a:spcPct val="120000"/>
              </a:lnSpc>
              <a:spcBef>
                <a:spcPts val="0"/>
              </a:spcBef>
              <a:spcAft>
                <a:spcPts val="800"/>
              </a:spcAft>
              <a:buSzPct val="100000"/>
              <a:buNone/>
            </a:pPr>
            <a:r>
              <a:rPr altLang="zh-CN"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中国梦贯通历史、现在和未来，连接国家、集体与个人，是当代中国人的精神旗帜。实现中国梦必须坚持中国道路、弘扬中国精神、凝聚中国力量。弘扬中国精神，就必须在全社会大力倡导以爱国主义为核心的民族精神和以改革创新为核心的时代精神，让全社会的成员坚定中国特色社会主义的道路自信、制度自信和理论自信。凝聚中国力量，则必须引领社会成员增强大局意识、责任意识、危机意识，在社会主义核心价值观的引领下，汇聚民智，凝聚民力，万众一心，攻坚克难。以上所讲的各项工作，实质上都是意识形态领域的工作。由此可见，为实现中华民族伟大复兴的中国梦而努力奋斗必须把意识形态工作放到更加突出的位置。</a:t>
            </a:r>
            <a:endParaRPr lang="zh-CN" altLang="en-US" sz="1600" spc="18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pSp>
        <p:nvGrpSpPr>
          <p:cNvPr id="4" name="组合 3"/>
          <p:cNvGrpSpPr/>
          <p:nvPr>
            <p:custDataLst>
              <p:tags r:id="rId3"/>
            </p:custDataLst>
          </p:nvPr>
        </p:nvGrpSpPr>
        <p:grpSpPr>
          <a:xfrm>
            <a:off x="342900" y="342900"/>
            <a:ext cx="8458200" cy="4457700"/>
            <a:chOff x="720" y="720"/>
            <a:chExt cx="17760" cy="9360"/>
          </a:xfrm>
        </p:grpSpPr>
        <p:sp>
          <p:nvSpPr>
            <p:cNvPr id="5" name="图形 11"/>
            <p:cNvSpPr/>
            <p:nvPr>
              <p:custDataLst>
                <p:tags r:id="rId4"/>
              </p:custDataLst>
            </p:nvPr>
          </p:nvSpPr>
          <p:spPr>
            <a:xfrm>
              <a:off x="720" y="72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6" name="图形 11"/>
            <p:cNvSpPr/>
            <p:nvPr>
              <p:custDataLst>
                <p:tags r:id="rId5"/>
              </p:custDataLst>
            </p:nvPr>
          </p:nvSpPr>
          <p:spPr>
            <a:xfrm rot="16200000">
              <a:off x="720" y="903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7" name="直接连接符 6"/>
            <p:cNvCxnSpPr/>
            <p:nvPr>
              <p:custDataLst>
                <p:tags r:id="rId6"/>
              </p:custDataLst>
            </p:nvPr>
          </p:nvCxnSpPr>
          <p:spPr>
            <a:xfrm>
              <a:off x="1680" y="72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8" name="直接连接符 7"/>
            <p:cNvCxnSpPr/>
            <p:nvPr>
              <p:custDataLst>
                <p:tags r:id="rId7"/>
              </p:custDataLst>
            </p:nvPr>
          </p:nvCxnSpPr>
          <p:spPr>
            <a:xfrm>
              <a:off x="1680" y="984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9" name="直接连接符 8"/>
            <p:cNvCxnSpPr/>
            <p:nvPr>
              <p:custDataLst>
                <p:tags r:id="rId8"/>
              </p:custDataLst>
            </p:nvPr>
          </p:nvCxnSpPr>
          <p:spPr>
            <a:xfrm>
              <a:off x="720" y="1560"/>
              <a:ext cx="0" cy="78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0" name="图形 11"/>
            <p:cNvSpPr/>
            <p:nvPr>
              <p:custDataLst>
                <p:tags r:id="rId9"/>
              </p:custDataLst>
            </p:nvPr>
          </p:nvSpPr>
          <p:spPr>
            <a:xfrm rot="5400000">
              <a:off x="17430" y="72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11" name="图形 11"/>
            <p:cNvSpPr/>
            <p:nvPr>
              <p:custDataLst>
                <p:tags r:id="rId10"/>
              </p:custDataLst>
            </p:nvPr>
          </p:nvSpPr>
          <p:spPr>
            <a:xfrm rot="10800000">
              <a:off x="17430" y="9030"/>
              <a:ext cx="1050" cy="105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12" name="直接连接符 11"/>
            <p:cNvCxnSpPr/>
            <p:nvPr>
              <p:custDataLst>
                <p:tags r:id="rId11"/>
              </p:custDataLst>
            </p:nvPr>
          </p:nvCxnSpPr>
          <p:spPr>
            <a:xfrm>
              <a:off x="18480" y="1560"/>
              <a:ext cx="0" cy="78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3" name="图形 11"/>
            <p:cNvSpPr/>
            <p:nvPr>
              <p:custDataLst>
                <p:tags r:id="rId12"/>
              </p:custDataLst>
            </p:nvPr>
          </p:nvSpPr>
          <p:spPr>
            <a:xfrm>
              <a:off x="960" y="96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14" name="图形 11"/>
            <p:cNvSpPr/>
            <p:nvPr>
              <p:custDataLst>
                <p:tags r:id="rId13"/>
              </p:custDataLst>
            </p:nvPr>
          </p:nvSpPr>
          <p:spPr>
            <a:xfrm rot="16200000">
              <a:off x="960" y="900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15" name="直接连接符 14"/>
            <p:cNvCxnSpPr/>
            <p:nvPr>
              <p:custDataLst>
                <p:tags r:id="rId14"/>
              </p:custDataLst>
            </p:nvPr>
          </p:nvCxnSpPr>
          <p:spPr>
            <a:xfrm>
              <a:off x="1680" y="96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16" name="直接连接符 15"/>
            <p:cNvCxnSpPr/>
            <p:nvPr>
              <p:custDataLst>
                <p:tags r:id="rId15"/>
              </p:custDataLst>
            </p:nvPr>
          </p:nvCxnSpPr>
          <p:spPr>
            <a:xfrm>
              <a:off x="1680" y="10080"/>
              <a:ext cx="15840" cy="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cxnSp>
          <p:nvCxnSpPr>
            <p:cNvPr id="17" name="直接连接符 16"/>
            <p:cNvCxnSpPr/>
            <p:nvPr>
              <p:custDataLst>
                <p:tags r:id="rId16"/>
              </p:custDataLst>
            </p:nvPr>
          </p:nvCxnSpPr>
          <p:spPr>
            <a:xfrm>
              <a:off x="960" y="1784"/>
              <a:ext cx="0" cy="74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sp>
          <p:nvSpPr>
            <p:cNvPr id="18" name="图形 11"/>
            <p:cNvSpPr/>
            <p:nvPr>
              <p:custDataLst>
                <p:tags r:id="rId17"/>
              </p:custDataLst>
            </p:nvPr>
          </p:nvSpPr>
          <p:spPr>
            <a:xfrm rot="5400000">
              <a:off x="17400" y="96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sp>
          <p:nvSpPr>
            <p:cNvPr id="21" name="图形 11"/>
            <p:cNvSpPr/>
            <p:nvPr>
              <p:custDataLst>
                <p:tags r:id="rId18"/>
              </p:custDataLst>
            </p:nvPr>
          </p:nvSpPr>
          <p:spPr>
            <a:xfrm rot="10800000">
              <a:off x="17400" y="9000"/>
              <a:ext cx="840" cy="840"/>
            </a:xfrm>
            <a:custGeom>
              <a:avLst/>
              <a:gdLst>
                <a:gd name="connsiteX0" fmla="*/ 666750 w 666750"/>
                <a:gd name="connsiteY0" fmla="*/ 0 h 666750"/>
                <a:gd name="connsiteX1" fmla="*/ 432435 w 666750"/>
                <a:gd name="connsiteY1" fmla="*/ 0 h 666750"/>
                <a:gd name="connsiteX2" fmla="*/ 182880 w 666750"/>
                <a:gd name="connsiteY2" fmla="*/ 214313 h 666750"/>
                <a:gd name="connsiteX3" fmla="*/ 182880 w 666750"/>
                <a:gd name="connsiteY3" fmla="*/ 214313 h 666750"/>
                <a:gd name="connsiteX4" fmla="*/ 0 w 666750"/>
                <a:gd name="connsiteY4" fmla="*/ 466725 h 666750"/>
                <a:gd name="connsiteX5" fmla="*/ 0 w 666750"/>
                <a:gd name="connsiteY5" fmla="*/ 66675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666750">
                  <a:moveTo>
                    <a:pt x="666750" y="0"/>
                  </a:moveTo>
                  <a:lnTo>
                    <a:pt x="432435" y="0"/>
                  </a:lnTo>
                  <a:cubicBezTo>
                    <a:pt x="305753" y="0"/>
                    <a:pt x="200978" y="93345"/>
                    <a:pt x="182880" y="214313"/>
                  </a:cubicBezTo>
                  <a:lnTo>
                    <a:pt x="182880" y="214313"/>
                  </a:lnTo>
                  <a:cubicBezTo>
                    <a:pt x="76200" y="249555"/>
                    <a:pt x="0" y="349568"/>
                    <a:pt x="0" y="466725"/>
                  </a:cubicBezTo>
                  <a:lnTo>
                    <a:pt x="0" y="666750"/>
                  </a:lnTo>
                </a:path>
              </a:pathLst>
            </a:cu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dk1"/>
                </a:solidFill>
                <a:latin typeface="微软雅黑" panose="020B0503020204020204" charset="-122"/>
                <a:ea typeface="微软雅黑" panose="020B0503020204020204" charset="-122"/>
              </a:endParaRPr>
            </a:p>
          </p:txBody>
        </p:sp>
        <p:cxnSp>
          <p:nvCxnSpPr>
            <p:cNvPr id="22" name="直接连接符 21"/>
            <p:cNvCxnSpPr/>
            <p:nvPr>
              <p:custDataLst>
                <p:tags r:id="rId19"/>
              </p:custDataLst>
            </p:nvPr>
          </p:nvCxnSpPr>
          <p:spPr>
            <a:xfrm>
              <a:off x="18240" y="1680"/>
              <a:ext cx="0" cy="7440"/>
            </a:xfrm>
            <a:prstGeom prst="line">
              <a:avLst/>
            </a:prstGeom>
            <a:noFill/>
            <a:ln w="25400" cap="flat">
              <a:solidFill>
                <a:srgbClr val="BFA77E"/>
              </a:solidFill>
              <a:prstDash val="solid"/>
              <a:miter/>
            </a:ln>
            <a:extLst>
              <a:ext uri="{909E8E84-426E-40DD-AFC4-6F175D3DCCD1}">
                <a14:hiddenFill xmlns:a14="http://schemas.microsoft.com/office/drawing/2010/main">
                  <a:solidFill>
                    <a:srgbClr val="FFFFFF"/>
                  </a:solidFill>
                </a14:hiddenFill>
              </a:ext>
            </a:extLst>
          </p:spPr>
        </p:cxnSp>
      </p:grpSp>
    </p:spTree>
    <p:custDataLst>
      <p:tags r:id="rId20"/>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1"/>
            </p:custDataLst>
          </p:nvPr>
        </p:nvSpPr>
        <p:spPr>
          <a:xfrm>
            <a:off x="4800641" y="457204"/>
            <a:ext cx="3657629" cy="4229134"/>
          </a:xfrm>
          <a:prstGeom prst="rect">
            <a:avLst/>
          </a:prstGeom>
          <a:noFill/>
          <a:ln w="25400">
            <a:solidFill>
              <a:schemeClr val="dk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sz="1350">
              <a:solidFill>
                <a:schemeClr val="lt1"/>
              </a:solidFill>
              <a:latin typeface="微软雅黑" panose="020B0503020204020204" charset="-122"/>
              <a:ea typeface="微软雅黑" panose="020B0503020204020204" charset="-122"/>
              <a:cs typeface="+mn-ea"/>
              <a:sym typeface="+mn-lt"/>
            </a:endParaRPr>
          </a:p>
        </p:txBody>
      </p:sp>
      <p:pic>
        <p:nvPicPr>
          <p:cNvPr id="5" name="图片 4"/>
          <p:cNvPicPr preferRelativeResize="0">
            <a:picLocks noChangeAspect="1"/>
          </p:cNvPicPr>
          <p:nvPr>
            <p:custDataLst>
              <p:tags r:id="rId2"/>
            </p:custDataLst>
          </p:nvPr>
        </p:nvPicPr>
        <p:blipFill rotWithShape="1">
          <a:blip r:embed="rId3"/>
          <a:srcRect t="-14583" b="-14583"/>
          <a:stretch>
            <a:fillRect/>
          </a:stretch>
        </p:blipFill>
        <p:spPr>
          <a:xfrm>
            <a:off x="685805" y="800107"/>
            <a:ext cx="3657629" cy="3543319"/>
          </a:xfrm>
          <a:custGeom>
            <a:avLst/>
            <a:gdLst/>
            <a:ahLst/>
            <a:cxnLst>
              <a:cxn ang="3">
                <a:pos x="hc" y="t"/>
              </a:cxn>
              <a:cxn ang="cd2">
                <a:pos x="l" y="vc"/>
              </a:cxn>
              <a:cxn ang="cd4">
                <a:pos x="hc" y="b"/>
              </a:cxn>
              <a:cxn ang="0">
                <a:pos x="r" y="vc"/>
              </a:cxn>
            </a:cxnLst>
            <a:rect l="l" t="t" r="r" b="b"/>
            <a:pathLst>
              <a:path w="7680" h="7440">
                <a:moveTo>
                  <a:pt x="0" y="0"/>
                </a:moveTo>
                <a:lnTo>
                  <a:pt x="7680" y="0"/>
                </a:lnTo>
                <a:lnTo>
                  <a:pt x="7680" y="7440"/>
                </a:lnTo>
                <a:lnTo>
                  <a:pt x="0" y="7440"/>
                </a:lnTo>
                <a:lnTo>
                  <a:pt x="0" y="0"/>
                </a:lnTo>
                <a:close/>
              </a:path>
            </a:pathLst>
          </a:custGeom>
          <a:blipFill rotWithShape="1">
            <a:blip r:embed="rId4"/>
            <a:stretch>
              <a:fillRect/>
            </a:stretch>
          </a:blipFill>
        </p:spPr>
      </p:pic>
      <p:pic>
        <p:nvPicPr>
          <p:cNvPr id="6" name="图片 5"/>
          <p:cNvPicPr preferRelativeResize="0">
            <a:picLocks noChangeAspect="1"/>
          </p:cNvPicPr>
          <p:nvPr>
            <p:custDataLst>
              <p:tags r:id="rId5"/>
            </p:custDataLst>
          </p:nvPr>
        </p:nvPicPr>
        <p:blipFill rotWithShape="1">
          <a:blip r:embed="rId6"/>
          <a:srcRect t="-63020" b="-63020"/>
          <a:stretch>
            <a:fillRect/>
          </a:stretch>
        </p:blipFill>
        <p:spPr>
          <a:xfrm>
            <a:off x="4800638" y="800107"/>
            <a:ext cx="3657629" cy="3543300"/>
          </a:xfrm>
          <a:custGeom>
            <a:avLst/>
            <a:gdLst/>
            <a:ahLst/>
            <a:cxnLst>
              <a:cxn ang="3">
                <a:pos x="hc" y="t"/>
              </a:cxn>
              <a:cxn ang="cd2">
                <a:pos x="l" y="vc"/>
              </a:cxn>
              <a:cxn ang="cd4">
                <a:pos x="hc" y="b"/>
              </a:cxn>
              <a:cxn ang="0">
                <a:pos x="r" y="vc"/>
              </a:cxn>
            </a:cxnLst>
            <a:rect l="l" t="t" r="r" b="b"/>
            <a:pathLst>
              <a:path w="7680" h="7440">
                <a:moveTo>
                  <a:pt x="0" y="0"/>
                </a:moveTo>
                <a:lnTo>
                  <a:pt x="7680" y="0"/>
                </a:lnTo>
                <a:lnTo>
                  <a:pt x="7680" y="7440"/>
                </a:lnTo>
                <a:lnTo>
                  <a:pt x="0" y="7440"/>
                </a:lnTo>
                <a:lnTo>
                  <a:pt x="0" y="0"/>
                </a:lnTo>
                <a:close/>
              </a:path>
            </a:pathLst>
          </a:custGeom>
          <a:blipFill rotWithShape="1">
            <a:blip r:embed="rId7"/>
            <a:stretch>
              <a:fillRect/>
            </a:stretch>
          </a:blipFill>
        </p:spPr>
      </p:pic>
      <p:sp>
        <p:nvSpPr>
          <p:cNvPr id="2" name="矩形 1"/>
          <p:cNvSpPr/>
          <p:nvPr>
            <p:custDataLst>
              <p:tags r:id="rId8"/>
            </p:custDataLst>
          </p:nvPr>
        </p:nvSpPr>
        <p:spPr>
          <a:xfrm>
            <a:off x="685841" y="457204"/>
            <a:ext cx="3657629" cy="4229134"/>
          </a:xfrm>
          <a:prstGeom prst="rect">
            <a:avLst/>
          </a:prstGeom>
          <a:noFill/>
          <a:ln w="25400">
            <a:solidFill>
              <a:schemeClr val="dk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sz="1350">
              <a:solidFill>
                <a:schemeClr val="lt1"/>
              </a:solidFill>
              <a:latin typeface="微软雅黑" panose="020B0503020204020204" charset="-122"/>
              <a:ea typeface="微软雅黑" panose="020B0503020204020204" charset="-122"/>
              <a:cs typeface="+mn-ea"/>
              <a:sym typeface="+mn-lt"/>
            </a:endParaRPr>
          </a:p>
        </p:txBody>
      </p:sp>
    </p:spTree>
    <p:custDataLst>
      <p:tags r:id="rId9"/>
    </p:custDataLst>
  </p:cSld>
  <p:clrMapOvr>
    <a:masterClrMapping/>
  </p:clrMapOvr>
  <p:transition>
    <p:wedge/>
  </p:transition>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7"/>
  <p:tag name="KSO_WM_UNIT_ID" val="diagram20217111_1*i*17"/>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01.xml><?xml version="1.0" encoding="utf-8"?>
<p:tagLst xmlns:p="http://schemas.openxmlformats.org/presentationml/2006/main">
  <p:tag name="KSO_WM_FULL_TEXT_BEAUTIFY_COPY_ID" val="150995390"/>
  <p:tag name="KSO_WM_SLIDE_ID" val="diagram20217111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TAG_VERSION" val="1.0"/>
  <p:tag name="KSO_WM_BEAUTIFY_FLAG" val="#wm#"/>
  <p:tag name="KSO_WM_TEMPLATE_CATEGORY" val="diagram"/>
  <p:tag name="KSO_WM_TEMPLATE_INDEX" val="20217111"/>
  <p:tag name="KSO_WM_SLIDE_LAYOUT" val="a_f"/>
  <p:tag name="KSO_WM_SLIDE_LAYOUT_CNT" val="1_1"/>
  <p:tag name="KSO_WM_TEMPLATE_THUMBS_INDEX" val="1、4、7、12、13、14、15、16、17、18、20、24、25、28、33、36、40、43、44"/>
  <p:tag name="KSO_WM_SLIDE_SIZE" val="888*468"/>
  <p:tag name="KSO_WM_SLIDE_POSITION" val="36*36"/>
  <p:tag name="KSO_WM_SLIDE_LAYOUT_INFO" val="{&quot;backgroundInfo&quot;:[{&quot;bottom&quot;:0,&quot;bottomAbs&quot;:false,&quot;left&quot;:0,&quot;leftAbs&quot;:false,&quot;right&quot;:0,&quot;rightAbs&quot;:false,&quot;top&quot;:0,&quot;topAbs&quot;:false,&quot;type&quot;:&quot;general&quot;}],&quot;id&quot;:&quot;2020-12-10T01:19:13&quot;,&quot;maxSize&quot;:{&quot;size1&quot;:33.299650680520394},&quot;minSize&quot;:{&quot;size1&quot;:24.599650680520401},&quot;normalSize&quot;:{&quot;size1&quot;:33.299465495335212},&quot;subLayout&quot;:[{&quot;id&quot;:&quot;2020-12-10T01:19:13&quot;,&quot;margin&quot;:{&quot;bottom&quot;:0.026000002399086952,&quot;left&quot;:4.6570000648498535,&quot;right&quot;:4.6570000648498535,&quot;top&quot;:2.5399999618530273},&quot;type&quot;:0},{&quot;id&quot;:&quot;2020-12-10T01:19:13&quot;,&quot;margin&quot;:{&quot;bottom&quot;:2.5399999618530273,&quot;left&quot;:4.6570000648498535,&quot;right&quot;:4.6570000648498535,&quot;top&quot;:0.81999999284744263},&quot;type&quot;:0}],&quot;type&quot;:0}"/>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c5e83f310219e61717cdf3"/>
  <p:tag name="KSO_WM_CHIP_FILLPROP" val="[[{&quot;text_align&quot;:&quot;cm&quot;,&quot;text_direction&quot;:&quot;horizontal&quot;,&quot;support_big_font&quot;:false,&quot;picture_toward&quot;:0,&quot;picture_dockside&quot;:[],&quot;fill_id&quot;:&quot;ba3ff9d51a534949a36d761c038b2272&quot;,&quot;fill_align&quot;:&quot;cm&quot;,&quot;chip_types&quot;:[&quot;header&quot;]},{&quot;text_align&quot;:&quot;cm&quot;,&quot;text_direction&quot;:&quot;horizontal&quot;,&quot;support_features&quot;:[&quot;collage&quot;,&quot;carousel&quot;],&quot;support_big_font&quot;:false,&quot;picture_toward&quot;:0,&quot;picture_dockside&quot;:[],&quot;fill_id&quot;:&quot;385b67bca2024cfd9b21355f5a1f21ce&quot;,&quot;fill_align&quot;:&quot;cm&quot;,&quot;chip_types&quot;:[&quot;diagram&quot;,&quot;pictext&quot;,&quot;text&quot;,&quot;picture&quot;,&quot;chart&quot;,&quot;table&quot;,&quot;video&quot;]}]]"/>
  <p:tag name="KSO_WM_CHIP_DECFILLPROP" val="[]"/>
  <p:tag name="KSO_WM_CHIP_GROUPID" val="5fc5e83f310219e61717cdf2"/>
  <p:tag name="KSO_WM_SLIDE_BK_DARK_LIGHT" val="2"/>
  <p:tag name="KSO_WM_SLIDE_BACKGROUND_TYPE" val="general"/>
  <p:tag name="KSO_WM_SLIDE_SUPPORT_FEATURE_TYPE" val="0"/>
  <p:tag name="KSO_WM_TEMPLATE_ASSEMBLE_XID" val="5fd107111fa9d42129ddd8f9"/>
  <p:tag name="KSO_WM_TEMPLATE_ASSEMBLE_GROUPID" val="5fd107111fa9d42129ddd8f9"/>
</p:tagLst>
</file>

<file path=ppt/tags/tag102.xml><?xml version="1.0" encoding="utf-8"?>
<p:tagLst xmlns:p="http://schemas.openxmlformats.org/presentationml/2006/main">
  <p:tag name="KSO_WM_UNIT_ISCONTENTSTITLE" val="0"/>
  <p:tag name="KSO_WM_UNIT_ISNUMDGMTITLE" val="0"/>
  <p:tag name="KSO_WM_UNIT_NOCLEAR" val="0"/>
  <p:tag name="KSO_WM_UNIT_VALUE" val="19"/>
  <p:tag name="KSO_WM_UNIT_HIGHLIGHT" val="0"/>
  <p:tag name="KSO_WM_UNIT_COMPATIBLE" val="0"/>
  <p:tag name="KSO_WM_UNIT_DIAGRAM_ISNUMVISUAL" val="0"/>
  <p:tag name="KSO_WM_UNIT_DIAGRAM_ISREFERUNIT" val="0"/>
  <p:tag name="KSO_WM_UNIT_TYPE" val="a"/>
  <p:tag name="KSO_WM_UNIT_INDEX" val="1"/>
  <p:tag name="KSO_WM_UNIT_ID" val="diagram20217111_1*a*1"/>
  <p:tag name="KSO_WM_TEMPLATE_CATEGORY" val="diagram"/>
  <p:tag name="KSO_WM_TEMPLATE_INDEX" val="20217111"/>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08d8b01e1e7e4b479639d475cc8647a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c30bc1f44150437ab5bf1b076834de33"/>
  <p:tag name="KSO_WM_UNIT_TEXT_FILL_FORE_SCHEMECOLOR_INDEX_BRIGHTNESS" val="0"/>
  <p:tag name="KSO_WM_UNIT_TEXT_FILL_FORE_SCHEMECOLOR_INDEX" val="13"/>
  <p:tag name="KSO_WM_UNIT_TEXT_FILL_TYPE" val="1"/>
  <p:tag name="KSO_WM_TEMPLATE_ASSEMBLE_XID" val="5fd107111fa9d42129ddd8f9"/>
  <p:tag name="KSO_WM_TEMPLATE_ASSEMBLE_GROUPID" val="5fd107111fa9d42129ddd8f9"/>
</p:tagLst>
</file>

<file path=ppt/tags/tag10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111_1*f*1"/>
  <p:tag name="KSO_WM_TEMPLATE_CATEGORY" val="diagram"/>
  <p:tag name="KSO_WM_TEMPLATE_INDEX" val="20217111"/>
  <p:tag name="KSO_WM_UNIT_LAYERLEVEL" val="1"/>
  <p:tag name="KSO_WM_TAG_VERSION" val="1.0"/>
  <p:tag name="KSO_WM_BEAUTIFY_FLAG" val="#wm#"/>
  <p:tag name="KSO_WM_UNIT_DEFAULT_FONT" val="14;20;2"/>
  <p:tag name="KSO_WM_UNIT_BLOCK" val="0"/>
  <p:tag name="KSO_WM_UNIT_VALUE" val="264"/>
  <p:tag name="KSO_WM_UNIT_SHOW_EDIT_AREA_INDICATION" val="1"/>
  <p:tag name="KSO_WM_CHIP_GROUPID" val="5e6b05596848fb12bee65ac8"/>
  <p:tag name="KSO_WM_CHIP_XID" val="5e6b05596848fb12bee65aca"/>
  <p:tag name="KSO_WM_UNIT_DEC_AREA_ID" val="8f4ed03b786c4c2bb14fa9339887e17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b07e0d0d035c4517b54f97107f028c79"/>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5fd107111fa9d42129ddd8f9"/>
  <p:tag name="KSO_WM_TEMPLATE_ASSEMBLE_GROUPID" val="5fd107111fa9d42129ddd8f9"/>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7111_1*i*1"/>
  <p:tag name="KSO_WM_TEMPLATE_CATEGORY" val="diagram"/>
  <p:tag name="KSO_WM_TEMPLATE_INDEX" val="20217111"/>
  <p:tag name="KSO_WM_UNIT_LAYERLEVEL" val="1"/>
  <p:tag name="KSO_WM_TAG_VERSION" val="1.0"/>
  <p:tag name="KSO_WM_BEAUTIFY_FLAG" val="#wm#"/>
  <p:tag name="KSO_WM_UNIT_BLOCK" val="0"/>
  <p:tag name="KSO_WM_UNIT_SM_LIMIT_TYPE" val="2"/>
  <p:tag name="KSO_WM_UNIT_DEC_AREA_ID" val="febec62ec89d4fae899d9e38d57c0fd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7111_1*i*2"/>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7111_1*i*3"/>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7111_1*i*4"/>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7111_1*i*5"/>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17111_1*i*6"/>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17111_1*i*7"/>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17111_1*i*8"/>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17111_1*i*9"/>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diagram20217111_1*i*10"/>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1"/>
  <p:tag name="KSO_WM_UNIT_ID" val="diagram20217111_1*i*11"/>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17111_1*i*12"/>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17111_1*i*13"/>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17111_1*i*14"/>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5"/>
  <p:tag name="KSO_WM_UNIT_ID" val="diagram20217111_1*i*15"/>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6"/>
  <p:tag name="KSO_WM_UNIT_ID" val="diagram20217111_1*i*16"/>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7"/>
  <p:tag name="KSO_WM_UNIT_ID" val="diagram20217111_1*i*17"/>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21.xml><?xml version="1.0" encoding="utf-8"?>
<p:tagLst xmlns:p="http://schemas.openxmlformats.org/presentationml/2006/main">
  <p:tag name="KSO_WM_FULL_TEXT_BEAUTIFY_COPY_ID" val="150995391"/>
  <p:tag name="KSO_WM_SLIDE_ID" val="diagram20217111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TAG_VERSION" val="1.0"/>
  <p:tag name="KSO_WM_BEAUTIFY_FLAG" val="#wm#"/>
  <p:tag name="KSO_WM_TEMPLATE_CATEGORY" val="diagram"/>
  <p:tag name="KSO_WM_TEMPLATE_INDEX" val="20217111"/>
  <p:tag name="KSO_WM_SLIDE_LAYOUT" val="a_f"/>
  <p:tag name="KSO_WM_SLIDE_LAYOUT_CNT" val="1_1"/>
  <p:tag name="KSO_WM_TEMPLATE_THUMBS_INDEX" val="1、4、7、12、13、14、15、16、17、18、20、24、25、28、33、36、40、43、44"/>
  <p:tag name="KSO_WM_SLIDE_SIZE" val="888*468"/>
  <p:tag name="KSO_WM_SLIDE_POSITION" val="36*36"/>
  <p:tag name="KSO_WM_SLIDE_LAYOUT_INFO" val="{&quot;backgroundInfo&quot;:[{&quot;bottom&quot;:0,&quot;bottomAbs&quot;:false,&quot;left&quot;:0,&quot;leftAbs&quot;:false,&quot;right&quot;:0,&quot;rightAbs&quot;:false,&quot;top&quot;:0,&quot;topAbs&quot;:false,&quot;type&quot;:&quot;general&quot;}],&quot;id&quot;:&quot;2020-12-10T01:19:13&quot;,&quot;maxSize&quot;:{&quot;size1&quot;:33.299650680520394},&quot;minSize&quot;:{&quot;size1&quot;:24.599650680520401},&quot;normalSize&quot;:{&quot;size1&quot;:33.299465495335212},&quot;subLayout&quot;:[{&quot;id&quot;:&quot;2020-12-10T01:19:13&quot;,&quot;margin&quot;:{&quot;bottom&quot;:0.026000002399086952,&quot;left&quot;:4.6570000648498535,&quot;right&quot;:4.6570000648498535,&quot;top&quot;:2.5399999618530273},&quot;type&quot;:0},{&quot;id&quot;:&quot;2020-12-10T01:19:13&quot;,&quot;margin&quot;:{&quot;bottom&quot;:2.5399999618530273,&quot;left&quot;:4.6570000648498535,&quot;right&quot;:4.6570000648498535,&quot;top&quot;:0.81999999284744263},&quot;type&quot;:0}],&quot;type&quot;:0}"/>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c5e83f310219e61717cdf3"/>
  <p:tag name="KSO_WM_CHIP_FILLPROP" val="[[{&quot;text_align&quot;:&quot;cm&quot;,&quot;text_direction&quot;:&quot;horizontal&quot;,&quot;support_big_font&quot;:false,&quot;picture_toward&quot;:0,&quot;picture_dockside&quot;:[],&quot;fill_id&quot;:&quot;ba3ff9d51a534949a36d761c038b2272&quot;,&quot;fill_align&quot;:&quot;cm&quot;,&quot;chip_types&quot;:[&quot;header&quot;]},{&quot;text_align&quot;:&quot;cm&quot;,&quot;text_direction&quot;:&quot;horizontal&quot;,&quot;support_features&quot;:[&quot;collage&quot;,&quot;carousel&quot;],&quot;support_big_font&quot;:false,&quot;picture_toward&quot;:0,&quot;picture_dockside&quot;:[],&quot;fill_id&quot;:&quot;385b67bca2024cfd9b21355f5a1f21ce&quot;,&quot;fill_align&quot;:&quot;cm&quot;,&quot;chip_types&quot;:[&quot;diagram&quot;,&quot;pictext&quot;,&quot;text&quot;,&quot;picture&quot;,&quot;chart&quot;,&quot;table&quot;,&quot;video&quot;]}]]"/>
  <p:tag name="KSO_WM_CHIP_DECFILLPROP" val="[]"/>
  <p:tag name="KSO_WM_CHIP_GROUPID" val="5fc5e83f310219e61717cdf2"/>
  <p:tag name="KSO_WM_SLIDE_BK_DARK_LIGHT" val="2"/>
  <p:tag name="KSO_WM_SLIDE_BACKGROUND_TYPE" val="general"/>
  <p:tag name="KSO_WM_SLIDE_SUPPORT_FEATURE_TYPE" val="0"/>
  <p:tag name="KSO_WM_TEMPLATE_ASSEMBLE_XID" val="5fd107111fa9d42129ddd8f9"/>
  <p:tag name="KSO_WM_TEMPLATE_ASSEMBLE_GROUPID" val="5fd107111fa9d42129ddd8f9"/>
</p:tagLst>
</file>

<file path=ppt/tags/tag122.xml><?xml version="1.0" encoding="utf-8"?>
<p:tagLst xmlns:p="http://schemas.openxmlformats.org/presentationml/2006/main">
  <p:tag name="KSO_WM_UNIT_ISCONTENTSTITLE" val="0"/>
  <p:tag name="KSO_WM_UNIT_ISNUMDGMTITLE" val="0"/>
  <p:tag name="KSO_WM_UNIT_NOCLEAR" val="0"/>
  <p:tag name="KSO_WM_UNIT_VALUE" val="19"/>
  <p:tag name="KSO_WM_UNIT_HIGHLIGHT" val="0"/>
  <p:tag name="KSO_WM_UNIT_COMPATIBLE" val="0"/>
  <p:tag name="KSO_WM_UNIT_DIAGRAM_ISNUMVISUAL" val="0"/>
  <p:tag name="KSO_WM_UNIT_DIAGRAM_ISREFERUNIT" val="0"/>
  <p:tag name="KSO_WM_UNIT_TYPE" val="a"/>
  <p:tag name="KSO_WM_UNIT_INDEX" val="1"/>
  <p:tag name="KSO_WM_UNIT_ID" val="diagram20217111_1*a*1"/>
  <p:tag name="KSO_WM_TEMPLATE_CATEGORY" val="diagram"/>
  <p:tag name="KSO_WM_TEMPLATE_INDEX" val="20217111"/>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08d8b01e1e7e4b479639d475cc8647a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c30bc1f44150437ab5bf1b076834de33"/>
  <p:tag name="KSO_WM_UNIT_TEXT_FILL_FORE_SCHEMECOLOR_INDEX_BRIGHTNESS" val="0"/>
  <p:tag name="KSO_WM_UNIT_TEXT_FILL_FORE_SCHEMECOLOR_INDEX" val="13"/>
  <p:tag name="KSO_WM_UNIT_TEXT_FILL_TYPE" val="1"/>
  <p:tag name="KSO_WM_TEMPLATE_ASSEMBLE_XID" val="5fd107111fa9d42129ddd8f9"/>
  <p:tag name="KSO_WM_TEMPLATE_ASSEMBLE_GROUPID" val="5fd107111fa9d42129ddd8f9"/>
</p:tagLst>
</file>

<file path=ppt/tags/tag12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111_1*f*1"/>
  <p:tag name="KSO_WM_TEMPLATE_CATEGORY" val="diagram"/>
  <p:tag name="KSO_WM_TEMPLATE_INDEX" val="20217111"/>
  <p:tag name="KSO_WM_UNIT_LAYERLEVEL" val="1"/>
  <p:tag name="KSO_WM_TAG_VERSION" val="1.0"/>
  <p:tag name="KSO_WM_BEAUTIFY_FLAG" val="#wm#"/>
  <p:tag name="KSO_WM_UNIT_DEFAULT_FONT" val="14;20;2"/>
  <p:tag name="KSO_WM_UNIT_BLOCK" val="0"/>
  <p:tag name="KSO_WM_UNIT_VALUE" val="264"/>
  <p:tag name="KSO_WM_UNIT_SHOW_EDIT_AREA_INDICATION" val="1"/>
  <p:tag name="KSO_WM_CHIP_GROUPID" val="5e6b05596848fb12bee65ac8"/>
  <p:tag name="KSO_WM_CHIP_XID" val="5e6b05596848fb12bee65aca"/>
  <p:tag name="KSO_WM_UNIT_DEC_AREA_ID" val="8f4ed03b786c4c2bb14fa9339887e17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b07e0d0d035c4517b54f97107f028c79"/>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5fd107111fa9d42129ddd8f9"/>
  <p:tag name="KSO_WM_TEMPLATE_ASSEMBLE_GROUPID" val="5fd107111fa9d42129ddd8f9"/>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7111_1*i*1"/>
  <p:tag name="KSO_WM_TEMPLATE_CATEGORY" val="diagram"/>
  <p:tag name="KSO_WM_TEMPLATE_INDEX" val="20217111"/>
  <p:tag name="KSO_WM_UNIT_LAYERLEVEL" val="1"/>
  <p:tag name="KSO_WM_TAG_VERSION" val="1.0"/>
  <p:tag name="KSO_WM_BEAUTIFY_FLAG" val="#wm#"/>
  <p:tag name="KSO_WM_UNIT_BLOCK" val="0"/>
  <p:tag name="KSO_WM_UNIT_SM_LIMIT_TYPE" val="2"/>
  <p:tag name="KSO_WM_UNIT_DEC_AREA_ID" val="febec62ec89d4fae899d9e38d57c0fd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7111_1*i*2"/>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7111_1*i*3"/>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7111_1*i*4"/>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7111_1*i*5"/>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17111_1*i*6"/>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17111_1*i*7"/>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17111_1*i*8"/>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17111_1*i*9"/>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diagram20217111_1*i*10"/>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1"/>
  <p:tag name="KSO_WM_UNIT_ID" val="diagram20217111_1*i*11"/>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17111_1*i*12"/>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17111_1*i*13"/>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17111_1*i*14"/>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5"/>
  <p:tag name="KSO_WM_UNIT_ID" val="diagram20217111_1*i*15"/>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6"/>
  <p:tag name="KSO_WM_UNIT_ID" val="diagram20217111_1*i*16"/>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7"/>
  <p:tag name="KSO_WM_UNIT_ID" val="diagram20217111_1*i*17"/>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41.xml><?xml version="1.0" encoding="utf-8"?>
<p:tagLst xmlns:p="http://schemas.openxmlformats.org/presentationml/2006/main">
  <p:tag name="KSO_WM_FULL_TEXT_BEAUTIFY_COPY_ID" val="150995393"/>
  <p:tag name="KSO_WM_SLIDE_ID" val="diagram20217111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TAG_VERSION" val="1.0"/>
  <p:tag name="KSO_WM_BEAUTIFY_FLAG" val="#wm#"/>
  <p:tag name="KSO_WM_TEMPLATE_CATEGORY" val="diagram"/>
  <p:tag name="KSO_WM_TEMPLATE_INDEX" val="20217111"/>
  <p:tag name="KSO_WM_SLIDE_LAYOUT" val="a_f"/>
  <p:tag name="KSO_WM_SLIDE_LAYOUT_CNT" val="1_1"/>
  <p:tag name="KSO_WM_TEMPLATE_THUMBS_INDEX" val="1、4、7、12、13、14、15、16、17、18、20、24、25、28、33、36、40、43、44"/>
  <p:tag name="KSO_WM_SLIDE_SIZE" val="888*468"/>
  <p:tag name="KSO_WM_SLIDE_POSITION" val="36*36"/>
  <p:tag name="KSO_WM_SLIDE_LAYOUT_INFO" val="{&quot;backgroundInfo&quot;:[{&quot;bottom&quot;:0,&quot;bottomAbs&quot;:false,&quot;left&quot;:0,&quot;leftAbs&quot;:false,&quot;right&quot;:0,&quot;rightAbs&quot;:false,&quot;top&quot;:0,&quot;topAbs&quot;:false,&quot;type&quot;:&quot;general&quot;}],&quot;id&quot;:&quot;2020-12-10T01:19:13&quot;,&quot;maxSize&quot;:{&quot;size1&quot;:33.299650680520394},&quot;minSize&quot;:{&quot;size1&quot;:24.599650680520401},&quot;normalSize&quot;:{&quot;size1&quot;:33.299465495335212},&quot;subLayout&quot;:[{&quot;id&quot;:&quot;2020-12-10T01:19:13&quot;,&quot;margin&quot;:{&quot;bottom&quot;:0.026000002399086952,&quot;left&quot;:4.6570000648498535,&quot;right&quot;:4.6570000648498535,&quot;top&quot;:2.5399999618530273},&quot;type&quot;:0},{&quot;id&quot;:&quot;2020-12-10T01:19:13&quot;,&quot;margin&quot;:{&quot;bottom&quot;:2.5399999618530273,&quot;left&quot;:4.6570000648498535,&quot;right&quot;:4.6570000648498535,&quot;top&quot;:0.81999999284744263},&quot;type&quot;:0}],&quot;type&quot;:0}"/>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c5e83f310219e61717cdf3"/>
  <p:tag name="KSO_WM_CHIP_FILLPROP" val="[[{&quot;text_align&quot;:&quot;cm&quot;,&quot;text_direction&quot;:&quot;horizontal&quot;,&quot;support_big_font&quot;:false,&quot;picture_toward&quot;:0,&quot;picture_dockside&quot;:[],&quot;fill_id&quot;:&quot;ba3ff9d51a534949a36d761c038b2272&quot;,&quot;fill_align&quot;:&quot;cm&quot;,&quot;chip_types&quot;:[&quot;header&quot;]},{&quot;text_align&quot;:&quot;cm&quot;,&quot;text_direction&quot;:&quot;horizontal&quot;,&quot;support_features&quot;:[&quot;collage&quot;,&quot;carousel&quot;],&quot;support_big_font&quot;:false,&quot;picture_toward&quot;:0,&quot;picture_dockside&quot;:[],&quot;fill_id&quot;:&quot;385b67bca2024cfd9b21355f5a1f21ce&quot;,&quot;fill_align&quot;:&quot;cm&quot;,&quot;chip_types&quot;:[&quot;diagram&quot;,&quot;pictext&quot;,&quot;text&quot;,&quot;picture&quot;,&quot;chart&quot;,&quot;table&quot;,&quot;video&quot;]}]]"/>
  <p:tag name="KSO_WM_CHIP_DECFILLPROP" val="[]"/>
  <p:tag name="KSO_WM_CHIP_GROUPID" val="5fc5e83f310219e61717cdf2"/>
  <p:tag name="KSO_WM_SLIDE_BK_DARK_LIGHT" val="2"/>
  <p:tag name="KSO_WM_SLIDE_BACKGROUND_TYPE" val="general"/>
  <p:tag name="KSO_WM_SLIDE_SUPPORT_FEATURE_TYPE" val="0"/>
  <p:tag name="KSO_WM_TEMPLATE_ASSEMBLE_XID" val="5fd107111fa9d42129ddd8f9"/>
  <p:tag name="KSO_WM_TEMPLATE_ASSEMBLE_GROUPID" val="5fd107111fa9d42129ddd8f9"/>
</p:tagLst>
</file>

<file path=ppt/tags/tag142.xml><?xml version="1.0" encoding="utf-8"?>
<p:tagLst xmlns:p="http://schemas.openxmlformats.org/presentationml/2006/main">
  <p:tag name="KSO_WM_TAG_VERSION" val="1.0"/>
  <p:tag name="KSO_WM_BEAUTIFY_FLAG" val="#wm#"/>
  <p:tag name="KSO_WM_UNIT_TYPE" val="i"/>
  <p:tag name="KSO_WM_UNIT_ID" val="diagram20211892_1*i*1"/>
  <p:tag name="KSO_WM_TEMPLATE_CATEGORY" val="diagram"/>
  <p:tag name="KSO_WM_TEMPLATE_INDEX" val="20211892"/>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84e2fb1aceac441695405bf7d27b1791"/>
  <p:tag name="KSO_WM_UNIT_DECORATE_INFO" val="{&quot;DecorateInfoH&quot;:{&quot;IsAbs&quot;:true},&quot;DecorateInfoW&quot;:{&quot;IsAbs&quot;:true},&quot;DecorateInfoX&quot;:{&quot;IsAbs&quot;:true,&quot;Pos&quot;:1},&quot;DecorateInfoY&quot;:{&quot;IsAbs&quot;:true,&quot;Pos&quot;:1},&quot;ReferentInfo&quot;:{&quot;Id&quot;:&quot;49554450b7a24674968f4c2df6d629ee&quot;,&quot;X&quot;:{&quot;Pos&quot;:1},&quot;Y&quot;:{&quot;Pos&quot;:1}},&quot;whChangeMode&quot;:0}"/>
  <p:tag name="KSO_WM_CHIP_GROUPID" val="5ef0aed10e56d0f322bebb3b"/>
  <p:tag name="KSO_WM_CHIP_XID" val="5ef0aed10e56d0f322bebb3c"/>
  <p:tag name="KSO_WM_UNIT_LINE_FORE_SCHEMECOLOR_INDEX_BRIGHTNESS" val="0"/>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357"/>
  <p:tag name="KSO_WM_TEMPLATE_ASSEMBLE_XID" val="5fd0c91e1fa9d42129dd7569"/>
  <p:tag name="KSO_WM_TEMPLATE_ASSEMBLE_GROUPID" val="5fd0c91e1fa9d42129dd7569"/>
</p:tagLst>
</file>

<file path=ppt/tags/tag143.xml><?xml version="1.0" encoding="utf-8"?>
<p:tagLst xmlns:p="http://schemas.openxmlformats.org/presentationml/2006/main">
  <p:tag name="KSO_WM_UNIT_VALUE" val="1311*1354"/>
  <p:tag name="KSO_WM_UNIT_HIGHLIGHT" val="0"/>
  <p:tag name="KSO_WM_UNIT_COMPATIBLE" val="0"/>
  <p:tag name="KSO_WM_UNIT_DIAGRAM_ISNUMVISUAL" val="0"/>
  <p:tag name="KSO_WM_UNIT_DIAGRAM_ISREFERUNIT" val="0"/>
  <p:tag name="KSO_WM_UNIT_TYPE" val="d"/>
  <p:tag name="KSO_WM_UNIT_INDEX" val="1"/>
  <p:tag name="KSO_WM_UNIT_ID" val="diagram20211892_1*d*1"/>
  <p:tag name="KSO_WM_TEMPLATE_CATEGORY" val="diagram"/>
  <p:tag name="KSO_WM_TEMPLATE_INDEX" val="20211892"/>
  <p:tag name="KSO_WM_UNIT_LAYERLEVEL" val="1"/>
  <p:tag name="KSO_WM_TAG_VERSION" val="1.0"/>
  <p:tag name="KSO_WM_BEAUTIFY_FLAG" val="#wm#"/>
  <p:tag name="KSO_WM_CHIP_GROUPID" val="5e7310da9a230a26b9e88a19"/>
  <p:tag name="KSO_WM_CHIP_XID" val="5e7310da9a230a26b9e88a1a"/>
  <p:tag name="KSO_WM_UNIT_DEC_AREA_ID" val="71049974ca4f496ba365f29c4d7f18e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1c393483d9d2416db4d37f31abdd91ee"/>
  <p:tag name="KSO_WM_UNIT_PLACING_PICTURE" val="1c393483d9d2416db4d37f31abdd91ee"/>
  <p:tag name="KSO_WM_UNIT_SUPPORT_UNIT_TYPE" val="[&quot;d&quot;,&quot;α&quot;,&quot;β&quot;,&quot;θ&quot;]"/>
  <p:tag name="KSO_WM_TEMPLATE_ASSEMBLE_XID" val="5fd0c91e1fa9d42129dd7569"/>
  <p:tag name="KSO_WM_TEMPLATE_ASSEMBLE_GROUPID" val="5fd0c91e1fa9d42129dd7569"/>
  <p:tag name="KSO_WM_UNIT_PICTURE_CLIP_FLAG" val="0"/>
</p:tagLst>
</file>

<file path=ppt/tags/tag144.xml><?xml version="1.0" encoding="utf-8"?>
<p:tagLst xmlns:p="http://schemas.openxmlformats.org/presentationml/2006/main">
  <p:tag name="KSO_WM_UNIT_VALUE" val="1311*1354"/>
  <p:tag name="KSO_WM_UNIT_HIGHLIGHT" val="0"/>
  <p:tag name="KSO_WM_UNIT_COMPATIBLE" val="0"/>
  <p:tag name="KSO_WM_UNIT_DIAGRAM_ISNUMVISUAL" val="0"/>
  <p:tag name="KSO_WM_UNIT_DIAGRAM_ISREFERUNIT" val="0"/>
  <p:tag name="KSO_WM_UNIT_TYPE" val="d"/>
  <p:tag name="KSO_WM_UNIT_INDEX" val="2"/>
  <p:tag name="KSO_WM_UNIT_ID" val="diagram20211892_1*d*2"/>
  <p:tag name="KSO_WM_TEMPLATE_CATEGORY" val="diagram"/>
  <p:tag name="KSO_WM_TEMPLATE_INDEX" val="20211892"/>
  <p:tag name="KSO_WM_UNIT_LAYERLEVEL" val="1"/>
  <p:tag name="KSO_WM_TAG_VERSION" val="1.0"/>
  <p:tag name="KSO_WM_BEAUTIFY_FLAG" val="#wm#"/>
  <p:tag name="KSO_WM_CHIP_GROUPID" val="5e7310da9a230a26b9e88a19"/>
  <p:tag name="KSO_WM_CHIP_XID" val="5e7310da9a230a26b9e88a1a"/>
  <p:tag name="KSO_WM_UNIT_DEC_AREA_ID" val="49554450b7a24674968f4c2df6d629e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5e67d4c00d74f28ba838ffcda2e907f"/>
  <p:tag name="KSO_WM_UNIT_PLACING_PICTURE" val="55e67d4c00d74f28ba838ffcda2e907f"/>
  <p:tag name="KSO_WM_TEMPLATE_ASSEMBLE_XID" val="5fd0c91e1fa9d42129dd7569"/>
  <p:tag name="KSO_WM_TEMPLATE_ASSEMBLE_GROUPID" val="5fd0c91e1fa9d42129dd7569"/>
</p:tagLst>
</file>

<file path=ppt/tags/tag145.xml><?xml version="1.0" encoding="utf-8"?>
<p:tagLst xmlns:p="http://schemas.openxmlformats.org/presentationml/2006/main">
  <p:tag name="KSO_WM_TAG_VERSION" val="1.0"/>
  <p:tag name="KSO_WM_BEAUTIFY_FLAG" val="#wm#"/>
  <p:tag name="KSO_WM_UNIT_TYPE" val="i"/>
  <p:tag name="KSO_WM_UNIT_ID" val="diagram20211892_1*i*1"/>
  <p:tag name="KSO_WM_TEMPLATE_CATEGORY" val="diagram"/>
  <p:tag name="KSO_WM_TEMPLATE_INDEX" val="20211892"/>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84e2fb1aceac441695405bf7d27b1791"/>
  <p:tag name="KSO_WM_UNIT_DECORATE_INFO" val="{&quot;DecorateInfoH&quot;:{&quot;IsAbs&quot;:true},&quot;DecorateInfoW&quot;:{&quot;IsAbs&quot;:true},&quot;DecorateInfoX&quot;:{&quot;IsAbs&quot;:true,&quot;Pos&quot;:1},&quot;DecorateInfoY&quot;:{&quot;IsAbs&quot;:true,&quot;Pos&quot;:1},&quot;ReferentInfo&quot;:{&quot;Id&quot;:&quot;49554450b7a24674968f4c2df6d629ee&quot;,&quot;X&quot;:{&quot;Pos&quot;:1},&quot;Y&quot;:{&quot;Pos&quot;:1}},&quot;whChangeMode&quot;:0}"/>
  <p:tag name="KSO_WM_CHIP_GROUPID" val="5ef0aed10e56d0f322bebb3b"/>
  <p:tag name="KSO_WM_CHIP_XID" val="5ef0aed10e56d0f322bebb3c"/>
  <p:tag name="KSO_WM_UNIT_LINE_FORE_SCHEMECOLOR_INDEX_BRIGHTNESS" val="0"/>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357"/>
  <p:tag name="KSO_WM_TEMPLATE_ASSEMBLE_XID" val="5fd0c91e1fa9d42129dd7569"/>
  <p:tag name="KSO_WM_TEMPLATE_ASSEMBLE_GROUPID" val="5fd0c91e1fa9d42129dd7569"/>
</p:tagLst>
</file>

<file path=ppt/tags/tag146.xml><?xml version="1.0" encoding="utf-8"?>
<p:tagLst xmlns:p="http://schemas.openxmlformats.org/presentationml/2006/main">
  <p:tag name="KSO_WM_FULL_TEXT_BEAUTIFY_COPY_ID" val="150995392"/>
  <p:tag name="KSO_WM_TEMPLATE_CATEGORY" val="diagram"/>
  <p:tag name="KSO_WM_TEMPLATE_INDEX" val="20211892"/>
  <p:tag name="KSO_WM_TAG_VERSION" val="1.0"/>
  <p:tag name="KSO_WM_SLIDE_ID" val="diagram20211892_1"/>
  <p:tag name="KSO_WM_SLIDE_INDEX" val="1"/>
  <p:tag name="KSO_WM_SLIDE_ITEM_CNT" val="0"/>
  <p:tag name="KSO_WM_SLIDE_LAYOUT" val="d"/>
  <p:tag name="KSO_WM_SLIDE_LAYOUT_CNT" val="2"/>
  <p:tag name="KSO_WM_SLIDE_TYPE" val="text"/>
  <p:tag name="KSO_WM_SLIDE_SUBTYPE" val="picTxt"/>
  <p:tag name="KSO_WM_BEAUTIFY_FLAG" val="#wm#"/>
  <p:tag name="KSO_WM_SLIDE_POSITION" val="84*47"/>
  <p:tag name="KSO_WM_SLIDE_SIZE" val="836*445"/>
  <p:tag name="KSO_WM_SLIDE_LAYOUT_INFO" val="{&quot;backgroundInfo&quot;:[{&quot;bottom&quot;:0,&quot;bottomAbs&quot;:false,&quot;left&quot;:0,&quot;leftAbs&quot;:false,&quot;right&quot;:0,&quot;rightAbs&quot;:false,&quot;top&quot;:0,&quot;topAbs&quot;:false,&quot;type&quot;:&quot;general&quot;}],&quot;direction&quot;:1,&quot;id&quot;:&quot;2020-12-28T22:44:06&quot;,&quot;maxSize&quot;:{&quot;size1&quot;:61.299999999999997},&quot;minSize&quot;:{&quot;size1&quot;:36.200000000000003},&quot;normalSize&quot;:{&quot;size1&quot;:47.600000000000001},&quot;subLayout&quot;:[{&quot;id&quot;:&quot;2020-12-28T22:44:06&quot;,&quot;margin&quot;:{&quot;bottom&quot;:2.9630000591278076,&quot;left&quot;:2.5399999618530273,&quot;right&quot;:0.026000002399086952,&quot;top&quot;:2.9630000591278076},&quot;type&quot;:0},{&quot;id&quot;:&quot;2020-12-28T22:44:06&quot;,&quot;margin&quot;:{&quot;bottom&quot;:2.9630000591278076,&quot;left&quot;:1.6929999589920044,&quot;right&quot;:2.5399999618530273,&quot;top&quot;:2.9630000591278076},&quot;type&quot;:0}],&quot;type&quot;:0}"/>
  <p:tag name="KSO_WM_SLIDE_BACKGROUND" val="[&quot;general&quot;]"/>
  <p:tag name="KSO_WM_SLIDE_RATIO" val="1.777778"/>
  <p:tag name="KSO_WM_TEMPLATE_SUBCATEGORY" val="21"/>
  <p:tag name="KSO_WM_TEMPLATE_MASTER_TYPE" val="0"/>
  <p:tag name="KSO_WM_TEMPLATE_COLOR_TYPE" val="1"/>
  <p:tag name="KSO_WM_CHIP_INFOS" val="{&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FILLPROP" val="[[{&quot;fill_id&quot;:&quot;8514caf1982843f58415543f86a08969&quot;,&quot;fill_align&quot;:&quot;cm&quot;,&quot;text_align&quot;:&quot;lm&quot;,&quot;text_direction&quot;:&quot;horizontal&quot;,&quot;chip_types&quot;:[&quot;pictext&quot;,&quot;text&quot;,&quot;picture&quot;,&quot;chart&quot;,&quot;table&quot;,&quot;video&quot;],&quot;support_features&quot;:[&quot;collage&quot;,&quot;carousel&quot;,&quot;creativecrop&quot;]},{&quot;fill_id&quot;:&quot;9828eee373e8460b9325602065c17857&quot;,&quot;fill_align&quot;:&quot;cm&quot;,&quot;text_align&quot;:&quot;cm&quot;,&quot;text_direction&quot;:&quot;horizontal&quot;,&quot;chip_types&quot;:[&quot;picture&quot;]}]]"/>
  <p:tag name="KSO_WM_CHIP_XID" val="5ef0aed10e56d0f322bebb3c"/>
  <p:tag name="KSO_WM_SLIDE_CAN_ADD_NAVIGATION" val="1"/>
  <p:tag name="KSO_WM_CHIP_GROUPID" val="5ef0aed10e56d0f322bebb3b"/>
  <p:tag name="KSO_WM_SLIDE_BK_DARK_LIGHT" val="2"/>
  <p:tag name="KSO_WM_SLIDE_BACKGROUND_TYPE" val="general"/>
  <p:tag name="KSO_WM_SLIDE_SUPPORT_FEATURE_TYPE" val="0"/>
  <p:tag name="KSO_WM_TEMPLATE_ASSEMBLE_XID" val="5fd0c91e1fa9d42129dd7569"/>
  <p:tag name="KSO_WM_TEMPLATE_ASSEMBLE_GROUPID" val="5fd0c91e1fa9d42129dd7569"/>
</p:tagLst>
</file>

<file path=ppt/tags/tag147.xml><?xml version="1.0" encoding="utf-8"?>
<p:tagLst xmlns:p="http://schemas.openxmlformats.org/presentationml/2006/main">
  <p:tag name="KSO_WM_UNIT_ISCONTENTSTITLE" val="0"/>
  <p:tag name="KSO_WM_UNIT_ISNUMDGMTITLE" val="0"/>
  <p:tag name="KSO_WM_UNIT_NOCLEAR" val="0"/>
  <p:tag name="KSO_WM_UNIT_VALUE" val="19"/>
  <p:tag name="KSO_WM_UNIT_HIGHLIGHT" val="0"/>
  <p:tag name="KSO_WM_UNIT_COMPATIBLE" val="0"/>
  <p:tag name="KSO_WM_UNIT_DIAGRAM_ISNUMVISUAL" val="0"/>
  <p:tag name="KSO_WM_UNIT_DIAGRAM_ISREFERUNIT" val="0"/>
  <p:tag name="KSO_WM_UNIT_TYPE" val="a"/>
  <p:tag name="KSO_WM_UNIT_INDEX" val="1"/>
  <p:tag name="KSO_WM_UNIT_ID" val="diagram20217111_1*a*1"/>
  <p:tag name="KSO_WM_TEMPLATE_CATEGORY" val="diagram"/>
  <p:tag name="KSO_WM_TEMPLATE_INDEX" val="20217111"/>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08d8b01e1e7e4b479639d475cc8647a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c30bc1f44150437ab5bf1b076834de33"/>
  <p:tag name="KSO_WM_UNIT_TEXT_FILL_FORE_SCHEMECOLOR_INDEX_BRIGHTNESS" val="0"/>
  <p:tag name="KSO_WM_UNIT_TEXT_FILL_FORE_SCHEMECOLOR_INDEX" val="13"/>
  <p:tag name="KSO_WM_UNIT_TEXT_FILL_TYPE" val="1"/>
  <p:tag name="KSO_WM_TEMPLATE_ASSEMBLE_XID" val="5fd107111fa9d42129ddd8f9"/>
  <p:tag name="KSO_WM_TEMPLATE_ASSEMBLE_GROUPID" val="5fd107111fa9d42129ddd8f9"/>
</p:tagLst>
</file>

<file path=ppt/tags/tag14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111_1*f*1"/>
  <p:tag name="KSO_WM_TEMPLATE_CATEGORY" val="diagram"/>
  <p:tag name="KSO_WM_TEMPLATE_INDEX" val="20217111"/>
  <p:tag name="KSO_WM_UNIT_LAYERLEVEL" val="1"/>
  <p:tag name="KSO_WM_TAG_VERSION" val="1.0"/>
  <p:tag name="KSO_WM_BEAUTIFY_FLAG" val="#wm#"/>
  <p:tag name="KSO_WM_UNIT_DEFAULT_FONT" val="14;20;2"/>
  <p:tag name="KSO_WM_UNIT_BLOCK" val="0"/>
  <p:tag name="KSO_WM_UNIT_VALUE" val="264"/>
  <p:tag name="KSO_WM_UNIT_SHOW_EDIT_AREA_INDICATION" val="1"/>
  <p:tag name="KSO_WM_CHIP_GROUPID" val="5e6b05596848fb12bee65ac8"/>
  <p:tag name="KSO_WM_CHIP_XID" val="5e6b05596848fb12bee65aca"/>
  <p:tag name="KSO_WM_UNIT_DEC_AREA_ID" val="8f4ed03b786c4c2bb14fa9339887e17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b07e0d0d035c4517b54f97107f028c79"/>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5fd107111fa9d42129ddd8f9"/>
  <p:tag name="KSO_WM_TEMPLATE_ASSEMBLE_GROUPID" val="5fd107111fa9d42129ddd8f9"/>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7111_1*i*1"/>
  <p:tag name="KSO_WM_TEMPLATE_CATEGORY" val="diagram"/>
  <p:tag name="KSO_WM_TEMPLATE_INDEX" val="20217111"/>
  <p:tag name="KSO_WM_UNIT_LAYERLEVEL" val="1"/>
  <p:tag name="KSO_WM_TAG_VERSION" val="1.0"/>
  <p:tag name="KSO_WM_BEAUTIFY_FLAG" val="#wm#"/>
  <p:tag name="KSO_WM_UNIT_BLOCK" val="0"/>
  <p:tag name="KSO_WM_UNIT_SM_LIMIT_TYPE" val="2"/>
  <p:tag name="KSO_WM_UNIT_DEC_AREA_ID" val="febec62ec89d4fae899d9e38d57c0fd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7111_1*i*2"/>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7111_1*i*3"/>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7111_1*i*4"/>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7111_1*i*5"/>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17111_1*i*6"/>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17111_1*i*7"/>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17111_1*i*8"/>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17111_1*i*9"/>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diagram20217111_1*i*10"/>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1"/>
  <p:tag name="KSO_WM_UNIT_ID" val="diagram20217111_1*i*11"/>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17111_1*i*12"/>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17111_1*i*13"/>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17111_1*i*14"/>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5"/>
  <p:tag name="KSO_WM_UNIT_ID" val="diagram20217111_1*i*15"/>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6"/>
  <p:tag name="KSO_WM_UNIT_ID" val="diagram20217111_1*i*16"/>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7"/>
  <p:tag name="KSO_WM_UNIT_ID" val="diagram20217111_1*i*17"/>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66.xml><?xml version="1.0" encoding="utf-8"?>
<p:tagLst xmlns:p="http://schemas.openxmlformats.org/presentationml/2006/main">
  <p:tag name="KSO_WM_FULL_TEXT_BEAUTIFY_COPY_ID" val="150995395"/>
  <p:tag name="KSO_WM_SLIDE_ID" val="diagram20217111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TAG_VERSION" val="1.0"/>
  <p:tag name="KSO_WM_BEAUTIFY_FLAG" val="#wm#"/>
  <p:tag name="KSO_WM_TEMPLATE_CATEGORY" val="diagram"/>
  <p:tag name="KSO_WM_TEMPLATE_INDEX" val="20217111"/>
  <p:tag name="KSO_WM_SLIDE_LAYOUT" val="a_f"/>
  <p:tag name="KSO_WM_SLIDE_LAYOUT_CNT" val="1_1"/>
  <p:tag name="KSO_WM_TEMPLATE_THUMBS_INDEX" val="1、4、7、12、13、14、15、16、17、18、20、24、25、28、33、36、40、43、44"/>
  <p:tag name="KSO_WM_SLIDE_SIZE" val="888*468"/>
  <p:tag name="KSO_WM_SLIDE_POSITION" val="36*36"/>
  <p:tag name="KSO_WM_SLIDE_LAYOUT_INFO" val="{&quot;backgroundInfo&quot;:[{&quot;bottom&quot;:0,&quot;bottomAbs&quot;:false,&quot;left&quot;:0,&quot;leftAbs&quot;:false,&quot;right&quot;:0,&quot;rightAbs&quot;:false,&quot;top&quot;:0,&quot;topAbs&quot;:false,&quot;type&quot;:&quot;general&quot;}],&quot;id&quot;:&quot;2020-12-10T01:19:13&quot;,&quot;maxSize&quot;:{&quot;size1&quot;:33.299650680520394},&quot;minSize&quot;:{&quot;size1&quot;:24.599650680520401},&quot;normalSize&quot;:{&quot;size1&quot;:33.299465495335212},&quot;subLayout&quot;:[{&quot;id&quot;:&quot;2020-12-10T01:19:13&quot;,&quot;margin&quot;:{&quot;bottom&quot;:0.026000002399086952,&quot;left&quot;:4.6570000648498535,&quot;right&quot;:4.6570000648498535,&quot;top&quot;:2.5399999618530273},&quot;type&quot;:0},{&quot;id&quot;:&quot;2020-12-10T01:19:13&quot;,&quot;margin&quot;:{&quot;bottom&quot;:2.5399999618530273,&quot;left&quot;:4.6570000648498535,&quot;right&quot;:4.6570000648498535,&quot;top&quot;:0.81999999284744263},&quot;type&quot;:0}],&quot;type&quot;:0}"/>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c5e83f310219e61717cdf3"/>
  <p:tag name="KSO_WM_CHIP_FILLPROP" val="[[{&quot;text_align&quot;:&quot;cm&quot;,&quot;text_direction&quot;:&quot;horizontal&quot;,&quot;support_big_font&quot;:false,&quot;picture_toward&quot;:0,&quot;picture_dockside&quot;:[],&quot;fill_id&quot;:&quot;ba3ff9d51a534949a36d761c038b2272&quot;,&quot;fill_align&quot;:&quot;cm&quot;,&quot;chip_types&quot;:[&quot;header&quot;]},{&quot;text_align&quot;:&quot;cm&quot;,&quot;text_direction&quot;:&quot;horizontal&quot;,&quot;support_features&quot;:[&quot;collage&quot;,&quot;carousel&quot;],&quot;support_big_font&quot;:false,&quot;picture_toward&quot;:0,&quot;picture_dockside&quot;:[],&quot;fill_id&quot;:&quot;385b67bca2024cfd9b21355f5a1f21ce&quot;,&quot;fill_align&quot;:&quot;cm&quot;,&quot;chip_types&quot;:[&quot;diagram&quot;,&quot;pictext&quot;,&quot;text&quot;,&quot;picture&quot;,&quot;chart&quot;,&quot;table&quot;,&quot;video&quot;]}]]"/>
  <p:tag name="KSO_WM_CHIP_DECFILLPROP" val="[]"/>
  <p:tag name="KSO_WM_CHIP_GROUPID" val="5fc5e83f310219e61717cdf2"/>
  <p:tag name="KSO_WM_SLIDE_BK_DARK_LIGHT" val="2"/>
  <p:tag name="KSO_WM_SLIDE_BACKGROUND_TYPE" val="general"/>
  <p:tag name="KSO_WM_SLIDE_SUPPORT_FEATURE_TYPE" val="0"/>
  <p:tag name="KSO_WM_TEMPLATE_ASSEMBLE_XID" val="5fd107111fa9d42129ddd8f9"/>
  <p:tag name="KSO_WM_TEMPLATE_ASSEMBLE_GROUPID" val="5fd107111fa9d42129ddd8f9"/>
</p:tagLst>
</file>

<file path=ppt/tags/tag167.xml><?xml version="1.0" encoding="utf-8"?>
<p:tagLst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diagram20214803_1*a*1"/>
  <p:tag name="KSO_WM_TEMPLATE_CATEGORY" val="diagram"/>
  <p:tag name="KSO_WM_TEMPLATE_INDEX" val="20214803"/>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22b4e41721f1499399fd439c598b36a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rm&quot;,&quot;fill_mode&quot;:&quot;full&quot;,&quot;sacle_strategy&quot;:&quot;smart&quot;}"/>
  <p:tag name="KSO_WM_ASSEMBLE_CHIP_INDEX" val="7444bfbebef3487dbca7233e52fadec4"/>
  <p:tag name="KSO_WM_UNIT_TEXT_FILL_FORE_SCHEMECOLOR_INDEX_BRIGHTNESS" val="0"/>
  <p:tag name="KSO_WM_UNIT_TEXT_FILL_FORE_SCHEMECOLOR_INDEX" val="13"/>
  <p:tag name="KSO_WM_UNIT_TEXT_FILL_TYPE" val="1"/>
  <p:tag name="KSO_WM_TEMPLATE_ASSEMBLE_XID" val="5fd0ed441fa9d42129ddbb61"/>
  <p:tag name="KSO_WM_TEMPLATE_ASSEMBLE_GROUPID" val="5fd0ed441fa9d42129ddbb61"/>
</p:tagLst>
</file>

<file path=ppt/tags/tag168.xml><?xml version="1.0" encoding="utf-8"?>
<p:tagLst xmlns:p="http://schemas.openxmlformats.org/presentationml/2006/main">
  <p:tag name="KSO_WM_FULL_TEXT_BEAUTIFY_COPY_ID" val="6"/>
  <p:tag name="KSO_WM_UNIT_VALUE" val="1142*1861"/>
  <p:tag name="KSO_WM_UNIT_HIGHLIGHT" val="0"/>
  <p:tag name="KSO_WM_UNIT_COMPATIBLE" val="1"/>
  <p:tag name="KSO_WM_UNIT_DIAGRAM_ISNUMVISUAL" val="0"/>
  <p:tag name="KSO_WM_UNIT_DIAGRAM_ISREFERUNIT" val="0"/>
  <p:tag name="KSO_WM_UNIT_TYPE" val="d"/>
  <p:tag name="KSO_WM_UNIT_INDEX" val="1"/>
  <p:tag name="KSO_WM_UNIT_ID" val="diagram20214803_1*d*1"/>
  <p:tag name="KSO_WM_TEMPLATE_CATEGORY" val="diagram"/>
  <p:tag name="KSO_WM_TEMPLATE_INDEX" val="20214803"/>
  <p:tag name="KSO_WM_UNIT_LAYERLEVEL" val="1"/>
  <p:tag name="KSO_WM_TAG_VERSION" val="1.0"/>
  <p:tag name="KSO_WM_BEAUTIFY_FLAG" val="#wm#"/>
  <p:tag name="KSO_WM_CHIP_GROUPID" val="5e7310da9a230a26b9e88a19"/>
  <p:tag name="KSO_WM_CHIP_XID" val="5e7310da9a230a26b9e88a1a"/>
  <p:tag name="KSO_WM_UNIT_DEC_AREA_ID" val="7d37783158934ddd93bd2bcc742736a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97fbacc792c4590b03b86149063d75d"/>
  <p:tag name="KSO_WM_UNIT_SUPPORT_UNIT_TYPE" val="[&quot;l&quot;,&quot;m&quot;,&quot;n&quot;,&quot;o&quot;,&quot;p&quot;,&quot;q&quot;,&quot;r&quot;,&quot;δ&quot;,&quot;ε&quot;,&quot;ζ&quot;,&quot;η&quot;,&quot;d&quot;,&quot;α&quot;,&quot;β&quot;,&quot;θ&quot;]"/>
  <p:tag name="KSO_WM_TEMPLATE_ASSEMBLE_XID" val="5fd0ed441fa9d42129ddbb61"/>
  <p:tag name="KSO_WM_TEMPLATE_ASSEMBLE_GROUPID" val="5fd0ed441fa9d42129ddbb61"/>
</p:tagLst>
</file>

<file path=ppt/tags/tag169.xml><?xml version="1.0" encoding="utf-8"?>
<p:tagLst xmlns:p="http://schemas.openxmlformats.org/presentationml/2006/main">
  <p:tag name="KSO_WM_FULL_TEXT_BEAUTIFY_COPY_ID" val="150995396"/>
  <p:tag name="KSO_WM_SLIDE_ID" val="diagram2021480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TAG_VERSION" val="1.0"/>
  <p:tag name="KSO_WM_BEAUTIFY_FLAG" val="#wm#"/>
  <p:tag name="KSO_WM_TEMPLATE_CATEGORY" val="diagram"/>
  <p:tag name="KSO_WM_TEMPLATE_INDEX" val="20214803"/>
  <p:tag name="KSO_WM_SLIDE_LAYOUT" val="a_d"/>
  <p:tag name="KSO_WM_SLIDE_LAYOUT_CNT" val="1_1"/>
  <p:tag name="KSO_WM_TEMPLATE_THUMBS_INDEX" val="1、4、7、12、13、14、15、16、17、18、20、24、25、28、33、36、40、43、44"/>
  <p:tag name="KSO_WM_SLIDE_SIZE" val="864*324"/>
  <p:tag name="KSO_WM_SLIDE_POSITION" val="48*108"/>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6efe48605d5daf04fe5f98"/>
  <p:tag name="KSO_WM_CHIP_FILLPROP" val="[[{&quot;text_align&quot;:&quot;lm&quot;,&quot;text_direction&quot;:&quot;horizontal&quot;,&quot;support_big_font&quot;:false,&quot;fill_id&quot;:&quot;1225534b603643f5a414df89499311b9&quot;,&quot;fill_align&quot;:&quot;rm&quot;,&quot;chip_types&quot;:[&quot;text&quot;,&quot;header&quot;]},{&quot;text_align&quot;:&quot;lm&quot;,&quot;text_direction&quot;:&quot;horizontal&quot;,&quot;support_features&quot;:[&quot;collage&quot;,&quot;carousel&quot;,&quot;creativecrop&quot;],&quot;support_big_font&quot;:false,&quot;fill_id&quot;:&quot;a5cde0e7e9ca4a5fabf022e041870535&quot;,&quot;fill_align&quot;:&quot;lm&quot;,&quot;chip_types&quot;:[&quot;diagram&quot;,&quot;pictext&quot;,&quot;text&quot;,&quot;picture&quot;,&quot;chart&quot;,&quot;table&quot;,&quot;video&quot;]}]]"/>
  <p:tag name="KSO_WM_CHIP_DECFILLPROP" val="[]"/>
  <p:tag name="KSO_WM_CHIP_GROUPID" val="5e6efe48605d5daf04fe5f97"/>
  <p:tag name="KSO_WM_SLIDE_BK_DARK_LIGHT" val="2"/>
  <p:tag name="KSO_WM_SLIDE_BACKGROUND_TYPE" val="general"/>
  <p:tag name="KSO_WM_SLIDE_SUPPORT_FEATURE_TYPE" val="7"/>
  <p:tag name="KSO_WM_TEMPLATE_ASSEMBLE_XID" val="5fd0ed441fa9d42129ddbb61"/>
  <p:tag name="KSO_WM_TEMPLATE_ASSEMBLE_GROUPID" val="5fd0ed441fa9d42129ddbb61"/>
  <p:tag name="KSO_WM_SLIDE_LAYOUT_INFO" val="{&quot;backgroundInfo&quot;:[{&quot;bottom&quot;:0,&quot;bottomAbs&quot;:false,&quot;left&quot;:0,&quot;leftAbs&quot;:false,&quot;right&quot;:0,&quot;rightAbs&quot;:false,&quot;top&quot;:0,&quot;topAbs&quot;:false,&quot;type&quot;:&quot;general&quot;}],&quot;direction&quot;:1,&quot;id&quot;:&quot;2020-12-09T23:29:08&quot;,&quot;maxSize&quot;:{&quot;size1&quot;:37.5},&quot;minSize&quot;:{&quot;size1&quot;:27.5},&quot;normalSize&quot;:{&quot;size1&quot;:37.5},&quot;subLayout&quot;:[{&quot;id&quot;:&quot;2020-12-09T23:29:08&quot;,&quot;margin&quot;:{&quot;bottom&quot;:5.9270000457763672,&quot;left&quot;:1.6929999589920044,&quot;right&quot;:0.42300000786781311,&quot;top&quot;:5.9270000457763672},&quot;type&quot;:0},{&quot;id&quot;:&quot;2020-12-09T23:29:08&quot;,&quot;margin&quot;:{&quot;bottom&quot;:2.5399999618530273,&quot;left&quot;:0.84700000286102295,&quot;right&quot;:1.6929999589920044,&quot;top&quot;:2.5399999618530273},&quot;type&quot;:0}],&quot;type&quot;:0}"/>
  <p:tag name="KSO_WM_SLIDE_CAN_ADD_NAVIGATION"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70.xml><?xml version="1.0" encoding="utf-8"?>
<p:tagLst xmlns:p="http://schemas.openxmlformats.org/presentationml/2006/main">
  <p:tag name="KSO_WM_UNIT_ISCONTENTSTITLE" val="0"/>
  <p:tag name="KSO_WM_UNIT_ISNUMDGMTITLE" val="0"/>
  <p:tag name="KSO_WM_UNIT_NOCLEAR" val="0"/>
  <p:tag name="KSO_WM_UNIT_VALUE" val="19"/>
  <p:tag name="KSO_WM_UNIT_HIGHLIGHT" val="0"/>
  <p:tag name="KSO_WM_UNIT_COMPATIBLE" val="0"/>
  <p:tag name="KSO_WM_UNIT_DIAGRAM_ISNUMVISUAL" val="0"/>
  <p:tag name="KSO_WM_UNIT_DIAGRAM_ISREFERUNIT" val="0"/>
  <p:tag name="KSO_WM_UNIT_TYPE" val="a"/>
  <p:tag name="KSO_WM_UNIT_INDEX" val="1"/>
  <p:tag name="KSO_WM_UNIT_ID" val="diagram20217111_1*a*1"/>
  <p:tag name="KSO_WM_TEMPLATE_CATEGORY" val="diagram"/>
  <p:tag name="KSO_WM_TEMPLATE_INDEX" val="20217111"/>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08d8b01e1e7e4b479639d475cc8647a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c30bc1f44150437ab5bf1b076834de33"/>
  <p:tag name="KSO_WM_UNIT_TEXT_FILL_FORE_SCHEMECOLOR_INDEX_BRIGHTNESS" val="0"/>
  <p:tag name="KSO_WM_UNIT_TEXT_FILL_FORE_SCHEMECOLOR_INDEX" val="13"/>
  <p:tag name="KSO_WM_UNIT_TEXT_FILL_TYPE" val="1"/>
  <p:tag name="KSO_WM_TEMPLATE_ASSEMBLE_XID" val="5fd107111fa9d42129ddd8f9"/>
  <p:tag name="KSO_WM_TEMPLATE_ASSEMBLE_GROUPID" val="5fd107111fa9d42129ddd8f9"/>
</p:tagLst>
</file>

<file path=ppt/tags/tag17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111_1*f*1"/>
  <p:tag name="KSO_WM_TEMPLATE_CATEGORY" val="diagram"/>
  <p:tag name="KSO_WM_TEMPLATE_INDEX" val="20217111"/>
  <p:tag name="KSO_WM_UNIT_LAYERLEVEL" val="1"/>
  <p:tag name="KSO_WM_TAG_VERSION" val="1.0"/>
  <p:tag name="KSO_WM_BEAUTIFY_FLAG" val="#wm#"/>
  <p:tag name="KSO_WM_UNIT_DEFAULT_FONT" val="14;20;2"/>
  <p:tag name="KSO_WM_UNIT_BLOCK" val="0"/>
  <p:tag name="KSO_WM_UNIT_VALUE" val="264"/>
  <p:tag name="KSO_WM_UNIT_SHOW_EDIT_AREA_INDICATION" val="1"/>
  <p:tag name="KSO_WM_CHIP_GROUPID" val="5e6b05596848fb12bee65ac8"/>
  <p:tag name="KSO_WM_CHIP_XID" val="5e6b05596848fb12bee65aca"/>
  <p:tag name="KSO_WM_UNIT_DEC_AREA_ID" val="8f4ed03b786c4c2bb14fa9339887e17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b07e0d0d035c4517b54f97107f028c79"/>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5fd107111fa9d42129ddd8f9"/>
  <p:tag name="KSO_WM_TEMPLATE_ASSEMBLE_GROUPID" val="5fd107111fa9d42129ddd8f9"/>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7111_1*i*1"/>
  <p:tag name="KSO_WM_TEMPLATE_CATEGORY" val="diagram"/>
  <p:tag name="KSO_WM_TEMPLATE_INDEX" val="20217111"/>
  <p:tag name="KSO_WM_UNIT_LAYERLEVEL" val="1"/>
  <p:tag name="KSO_WM_TAG_VERSION" val="1.0"/>
  <p:tag name="KSO_WM_BEAUTIFY_FLAG" val="#wm#"/>
  <p:tag name="KSO_WM_UNIT_BLOCK" val="0"/>
  <p:tag name="KSO_WM_UNIT_SM_LIMIT_TYPE" val="2"/>
  <p:tag name="KSO_WM_UNIT_DEC_AREA_ID" val="febec62ec89d4fae899d9e38d57c0fd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7111_1*i*2"/>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7111_1*i*3"/>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7111_1*i*4"/>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7111_1*i*5"/>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17111_1*i*6"/>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17111_1*i*7"/>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17111_1*i*8"/>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17111_1*i*9"/>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diagram20217111_1*i*10"/>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1"/>
  <p:tag name="KSO_WM_UNIT_ID" val="diagram20217111_1*i*11"/>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17111_1*i*12"/>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17111_1*i*13"/>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17111_1*i*14"/>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5"/>
  <p:tag name="KSO_WM_UNIT_ID" val="diagram20217111_1*i*15"/>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6"/>
  <p:tag name="KSO_WM_UNIT_ID" val="diagram20217111_1*i*16"/>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7"/>
  <p:tag name="KSO_WM_UNIT_ID" val="diagram20217111_1*i*17"/>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89.xml><?xml version="1.0" encoding="utf-8"?>
<p:tagLst xmlns:p="http://schemas.openxmlformats.org/presentationml/2006/main">
  <p:tag name="KSO_WM_FULL_TEXT_BEAUTIFY_COPY_ID" val="150995397"/>
  <p:tag name="KSO_WM_SLIDE_ID" val="diagram20217111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TAG_VERSION" val="1.0"/>
  <p:tag name="KSO_WM_BEAUTIFY_FLAG" val="#wm#"/>
  <p:tag name="KSO_WM_TEMPLATE_CATEGORY" val="diagram"/>
  <p:tag name="KSO_WM_TEMPLATE_INDEX" val="20217111"/>
  <p:tag name="KSO_WM_SLIDE_LAYOUT" val="a_f"/>
  <p:tag name="KSO_WM_SLIDE_LAYOUT_CNT" val="1_1"/>
  <p:tag name="KSO_WM_TEMPLATE_THUMBS_INDEX" val="1、4、7、12、13、14、15、16、17、18、20、24、25、28、33、36、40、43、44"/>
  <p:tag name="KSO_WM_SLIDE_SIZE" val="888*468"/>
  <p:tag name="KSO_WM_SLIDE_POSITION" val="36*36"/>
  <p:tag name="KSO_WM_SLIDE_LAYOUT_INFO" val="{&quot;backgroundInfo&quot;:[{&quot;bottom&quot;:0,&quot;bottomAbs&quot;:false,&quot;left&quot;:0,&quot;leftAbs&quot;:false,&quot;right&quot;:0,&quot;rightAbs&quot;:false,&quot;top&quot;:0,&quot;topAbs&quot;:false,&quot;type&quot;:&quot;general&quot;}],&quot;id&quot;:&quot;2020-12-10T01:19:13&quot;,&quot;maxSize&quot;:{&quot;size1&quot;:33.299650680520394},&quot;minSize&quot;:{&quot;size1&quot;:24.599650680520401},&quot;normalSize&quot;:{&quot;size1&quot;:33.299465495335212},&quot;subLayout&quot;:[{&quot;id&quot;:&quot;2020-12-10T01:19:13&quot;,&quot;margin&quot;:{&quot;bottom&quot;:0.026000002399086952,&quot;left&quot;:4.6570000648498535,&quot;right&quot;:4.6570000648498535,&quot;top&quot;:2.5399999618530273},&quot;type&quot;:0},{&quot;id&quot;:&quot;2020-12-10T01:19:13&quot;,&quot;margin&quot;:{&quot;bottom&quot;:2.5399999618530273,&quot;left&quot;:4.6570000648498535,&quot;right&quot;:4.6570000648498535,&quot;top&quot;:0.81999999284744263},&quot;type&quot;:0}],&quot;type&quot;:0}"/>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c5e83f310219e61717cdf3"/>
  <p:tag name="KSO_WM_CHIP_FILLPROP" val="[[{&quot;text_align&quot;:&quot;cm&quot;,&quot;text_direction&quot;:&quot;horizontal&quot;,&quot;support_big_font&quot;:false,&quot;picture_toward&quot;:0,&quot;picture_dockside&quot;:[],&quot;fill_id&quot;:&quot;ba3ff9d51a534949a36d761c038b2272&quot;,&quot;fill_align&quot;:&quot;cm&quot;,&quot;chip_types&quot;:[&quot;header&quot;]},{&quot;text_align&quot;:&quot;cm&quot;,&quot;text_direction&quot;:&quot;horizontal&quot;,&quot;support_features&quot;:[&quot;collage&quot;,&quot;carousel&quot;],&quot;support_big_font&quot;:false,&quot;picture_toward&quot;:0,&quot;picture_dockside&quot;:[],&quot;fill_id&quot;:&quot;385b67bca2024cfd9b21355f5a1f21ce&quot;,&quot;fill_align&quot;:&quot;cm&quot;,&quot;chip_types&quot;:[&quot;diagram&quot;,&quot;pictext&quot;,&quot;text&quot;,&quot;picture&quot;,&quot;chart&quot;,&quot;table&quot;,&quot;video&quot;]}]]"/>
  <p:tag name="KSO_WM_CHIP_DECFILLPROP" val="[]"/>
  <p:tag name="KSO_WM_CHIP_GROUPID" val="5fc5e83f310219e61717cdf2"/>
  <p:tag name="KSO_WM_SLIDE_BK_DARK_LIGHT" val="2"/>
  <p:tag name="KSO_WM_SLIDE_BACKGROUND_TYPE" val="general"/>
  <p:tag name="KSO_WM_SLIDE_SUPPORT_FEATURE_TYPE" val="0"/>
  <p:tag name="KSO_WM_TEMPLATE_ASSEMBLE_XID" val="5fd107111fa9d42129ddd8f9"/>
  <p:tag name="KSO_WM_TEMPLATE_ASSEMBLE_GROUPID" val="5fd107111fa9d42129ddd8f9"/>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90.xml><?xml version="1.0" encoding="utf-8"?>
<p:tagLst xmlns:p="http://schemas.openxmlformats.org/presentationml/2006/main">
  <p:tag name="KSO_WM_UNIT_ISCONTENTSTITLE" val="0"/>
  <p:tag name="KSO_WM_UNIT_ISNUMDGMTITLE" val="0"/>
  <p:tag name="KSO_WM_UNIT_NOCLEAR" val="0"/>
  <p:tag name="KSO_WM_UNIT_VALUE" val="19"/>
  <p:tag name="KSO_WM_UNIT_HIGHLIGHT" val="0"/>
  <p:tag name="KSO_WM_UNIT_COMPATIBLE" val="0"/>
  <p:tag name="KSO_WM_UNIT_DIAGRAM_ISNUMVISUAL" val="0"/>
  <p:tag name="KSO_WM_UNIT_DIAGRAM_ISREFERUNIT" val="0"/>
  <p:tag name="KSO_WM_UNIT_TYPE" val="a"/>
  <p:tag name="KSO_WM_UNIT_INDEX" val="1"/>
  <p:tag name="KSO_WM_UNIT_ID" val="diagram20217111_1*a*1"/>
  <p:tag name="KSO_WM_TEMPLATE_CATEGORY" val="diagram"/>
  <p:tag name="KSO_WM_TEMPLATE_INDEX" val="20217111"/>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08d8b01e1e7e4b479639d475cc8647a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c30bc1f44150437ab5bf1b076834de33"/>
  <p:tag name="KSO_WM_UNIT_TEXT_FILL_FORE_SCHEMECOLOR_INDEX_BRIGHTNESS" val="0"/>
  <p:tag name="KSO_WM_UNIT_TEXT_FILL_FORE_SCHEMECOLOR_INDEX" val="13"/>
  <p:tag name="KSO_WM_UNIT_TEXT_FILL_TYPE" val="1"/>
  <p:tag name="KSO_WM_TEMPLATE_ASSEMBLE_XID" val="5fd107111fa9d42129ddd8f9"/>
  <p:tag name="KSO_WM_TEMPLATE_ASSEMBLE_GROUPID" val="5fd107111fa9d42129ddd8f9"/>
</p:tagLst>
</file>

<file path=ppt/tags/tag1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111_1*f*1"/>
  <p:tag name="KSO_WM_TEMPLATE_CATEGORY" val="diagram"/>
  <p:tag name="KSO_WM_TEMPLATE_INDEX" val="20217111"/>
  <p:tag name="KSO_WM_UNIT_LAYERLEVEL" val="1"/>
  <p:tag name="KSO_WM_TAG_VERSION" val="1.0"/>
  <p:tag name="KSO_WM_BEAUTIFY_FLAG" val="#wm#"/>
  <p:tag name="KSO_WM_UNIT_DEFAULT_FONT" val="14;20;2"/>
  <p:tag name="KSO_WM_UNIT_BLOCK" val="0"/>
  <p:tag name="KSO_WM_UNIT_VALUE" val="264"/>
  <p:tag name="KSO_WM_UNIT_SHOW_EDIT_AREA_INDICATION" val="1"/>
  <p:tag name="KSO_WM_CHIP_GROUPID" val="5e6b05596848fb12bee65ac8"/>
  <p:tag name="KSO_WM_CHIP_XID" val="5e6b05596848fb12bee65aca"/>
  <p:tag name="KSO_WM_UNIT_DEC_AREA_ID" val="8f4ed03b786c4c2bb14fa9339887e17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b07e0d0d035c4517b54f97107f028c79"/>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5fd107111fa9d42129ddd8f9"/>
  <p:tag name="KSO_WM_TEMPLATE_ASSEMBLE_GROUPID" val="5fd107111fa9d42129ddd8f9"/>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7111_1*i*1"/>
  <p:tag name="KSO_WM_TEMPLATE_CATEGORY" val="diagram"/>
  <p:tag name="KSO_WM_TEMPLATE_INDEX" val="20217111"/>
  <p:tag name="KSO_WM_UNIT_LAYERLEVEL" val="1"/>
  <p:tag name="KSO_WM_TAG_VERSION" val="1.0"/>
  <p:tag name="KSO_WM_BEAUTIFY_FLAG" val="#wm#"/>
  <p:tag name="KSO_WM_UNIT_BLOCK" val="0"/>
  <p:tag name="KSO_WM_UNIT_SM_LIMIT_TYPE" val="2"/>
  <p:tag name="KSO_WM_UNIT_DEC_AREA_ID" val="febec62ec89d4fae899d9e38d57c0fd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7111_1*i*2"/>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7111_1*i*3"/>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7111_1*i*4"/>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7111_1*i*5"/>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17111_1*i*6"/>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17111_1*i*7"/>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17111_1*i*8"/>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17111_1*i*9"/>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diagram20217111_1*i*10"/>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1"/>
  <p:tag name="KSO_WM_UNIT_ID" val="diagram20217111_1*i*11"/>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17111_1*i*12"/>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17111_1*i*13"/>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17111_1*i*14"/>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5"/>
  <p:tag name="KSO_WM_UNIT_ID" val="diagram20217111_1*i*15"/>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6"/>
  <p:tag name="KSO_WM_UNIT_ID" val="diagram20217111_1*i*16"/>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7"/>
  <p:tag name="KSO_WM_UNIT_ID" val="diagram20217111_1*i*17"/>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09.xml><?xml version="1.0" encoding="utf-8"?>
<p:tagLst xmlns:p="http://schemas.openxmlformats.org/presentationml/2006/main">
  <p:tag name="KSO_WM_FULL_TEXT_BEAUTIFY_COPY_ID" val="150995398"/>
  <p:tag name="KSO_WM_SLIDE_ID" val="diagram20217111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TAG_VERSION" val="1.0"/>
  <p:tag name="KSO_WM_BEAUTIFY_FLAG" val="#wm#"/>
  <p:tag name="KSO_WM_TEMPLATE_CATEGORY" val="diagram"/>
  <p:tag name="KSO_WM_TEMPLATE_INDEX" val="20217111"/>
  <p:tag name="KSO_WM_SLIDE_LAYOUT" val="a_f"/>
  <p:tag name="KSO_WM_SLIDE_LAYOUT_CNT" val="1_1"/>
  <p:tag name="KSO_WM_TEMPLATE_THUMBS_INDEX" val="1、4、7、12、13、14、15、16、17、18、20、24、25、28、33、36、40、43、44"/>
  <p:tag name="KSO_WM_SLIDE_SIZE" val="888*468"/>
  <p:tag name="KSO_WM_SLIDE_POSITION" val="36*36"/>
  <p:tag name="KSO_WM_SLIDE_LAYOUT_INFO" val="{&quot;backgroundInfo&quot;:[{&quot;bottom&quot;:0,&quot;bottomAbs&quot;:false,&quot;left&quot;:0,&quot;leftAbs&quot;:false,&quot;right&quot;:0,&quot;rightAbs&quot;:false,&quot;top&quot;:0,&quot;topAbs&quot;:false,&quot;type&quot;:&quot;general&quot;}],&quot;id&quot;:&quot;2020-12-10T01:19:13&quot;,&quot;maxSize&quot;:{&quot;size1&quot;:33.299650680520394},&quot;minSize&quot;:{&quot;size1&quot;:24.599650680520401},&quot;normalSize&quot;:{&quot;size1&quot;:29.932984013853737},&quot;subLayout&quot;:[{&quot;id&quot;:&quot;2020-12-10T01:19:13&quot;,&quot;margin&quot;:{&quot;bottom&quot;:0.026000002399086952,&quot;left&quot;:4.6570000648498535,&quot;right&quot;:4.6570000648498535,&quot;top&quot;:2.5399999618530273},&quot;type&quot;:0},{&quot;id&quot;:&quot;2020-12-10T01:19:13&quot;,&quot;margin&quot;:{&quot;bottom&quot;:2.5399999618530273,&quot;left&quot;:4.6570000648498535,&quot;right&quot;:4.6570000648498535,&quot;top&quot;:0.81999999284744263},&quot;type&quot;:0}],&quot;type&quot;:0}"/>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c5e83f310219e61717cdf3"/>
  <p:tag name="KSO_WM_CHIP_FILLPROP" val="[[{&quot;text_align&quot;:&quot;cm&quot;,&quot;text_direction&quot;:&quot;horizontal&quot;,&quot;support_big_font&quot;:false,&quot;picture_toward&quot;:0,&quot;picture_dockside&quot;:[],&quot;fill_id&quot;:&quot;ba3ff9d51a534949a36d761c038b2272&quot;,&quot;fill_align&quot;:&quot;cm&quot;,&quot;chip_types&quot;:[&quot;header&quot;]},{&quot;text_align&quot;:&quot;cm&quot;,&quot;text_direction&quot;:&quot;horizontal&quot;,&quot;support_features&quot;:[&quot;collage&quot;,&quot;carousel&quot;],&quot;support_big_font&quot;:false,&quot;picture_toward&quot;:0,&quot;picture_dockside&quot;:[],&quot;fill_id&quot;:&quot;385b67bca2024cfd9b21355f5a1f21ce&quot;,&quot;fill_align&quot;:&quot;cm&quot;,&quot;chip_types&quot;:[&quot;diagram&quot;,&quot;pictext&quot;,&quot;text&quot;,&quot;picture&quot;,&quot;chart&quot;,&quot;table&quot;,&quot;video&quot;]}]]"/>
  <p:tag name="KSO_WM_CHIP_DECFILLPROP" val="[]"/>
  <p:tag name="KSO_WM_CHIP_GROUPID" val="5fc5e83f310219e61717cdf2"/>
  <p:tag name="KSO_WM_SLIDE_BK_DARK_LIGHT" val="2"/>
  <p:tag name="KSO_WM_SLIDE_BACKGROUND_TYPE" val="general"/>
  <p:tag name="KSO_WM_SLIDE_SUPPORT_FEATURE_TYPE" val="0"/>
  <p:tag name="KSO_WM_TEMPLATE_ASSEMBLE_XID" val="5fd107111fa9d42129ddd8f9"/>
  <p:tag name="KSO_WM_TEMPLATE_ASSEMBLE_GROUPID" val="5fd107111fa9d42129ddd8f9"/>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10.xml><?xml version="1.0" encoding="utf-8"?>
<p:tagLst xmlns:p="http://schemas.openxmlformats.org/presentationml/2006/main">
  <p:tag name="KSO_WM_UNIT_ISCONTENTSTITLE" val="0"/>
  <p:tag name="KSO_WM_UNIT_ISNUMDGMTITLE" val="0"/>
  <p:tag name="KSO_WM_UNIT_NOCLEAR" val="0"/>
  <p:tag name="KSO_WM_UNIT_VALUE" val="19"/>
  <p:tag name="KSO_WM_UNIT_HIGHLIGHT" val="0"/>
  <p:tag name="KSO_WM_UNIT_COMPATIBLE" val="0"/>
  <p:tag name="KSO_WM_UNIT_DIAGRAM_ISNUMVISUAL" val="0"/>
  <p:tag name="KSO_WM_UNIT_DIAGRAM_ISREFERUNIT" val="0"/>
  <p:tag name="KSO_WM_UNIT_TYPE" val="a"/>
  <p:tag name="KSO_WM_UNIT_INDEX" val="1"/>
  <p:tag name="KSO_WM_UNIT_ID" val="diagram20217111_1*a*1"/>
  <p:tag name="KSO_WM_TEMPLATE_CATEGORY" val="diagram"/>
  <p:tag name="KSO_WM_TEMPLATE_INDEX" val="20217111"/>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08d8b01e1e7e4b479639d475cc8647a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c30bc1f44150437ab5bf1b076834de33"/>
  <p:tag name="KSO_WM_UNIT_TEXT_FILL_FORE_SCHEMECOLOR_INDEX_BRIGHTNESS" val="0"/>
  <p:tag name="KSO_WM_UNIT_TEXT_FILL_FORE_SCHEMECOLOR_INDEX" val="13"/>
  <p:tag name="KSO_WM_UNIT_TEXT_FILL_TYPE" val="1"/>
  <p:tag name="KSO_WM_TEMPLATE_ASSEMBLE_XID" val="5fd107111fa9d42129ddd8f9"/>
  <p:tag name="KSO_WM_TEMPLATE_ASSEMBLE_GROUPID" val="5fd107111fa9d42129ddd8f9"/>
</p:tagLst>
</file>

<file path=ppt/tags/tag21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111_1*f*1"/>
  <p:tag name="KSO_WM_TEMPLATE_CATEGORY" val="diagram"/>
  <p:tag name="KSO_WM_TEMPLATE_INDEX" val="20217111"/>
  <p:tag name="KSO_WM_UNIT_LAYERLEVEL" val="1"/>
  <p:tag name="KSO_WM_TAG_VERSION" val="1.0"/>
  <p:tag name="KSO_WM_BEAUTIFY_FLAG" val="#wm#"/>
  <p:tag name="KSO_WM_UNIT_DEFAULT_FONT" val="14;20;2"/>
  <p:tag name="KSO_WM_UNIT_BLOCK" val="0"/>
  <p:tag name="KSO_WM_UNIT_VALUE" val="264"/>
  <p:tag name="KSO_WM_UNIT_SHOW_EDIT_AREA_INDICATION" val="1"/>
  <p:tag name="KSO_WM_CHIP_GROUPID" val="5e6b05596848fb12bee65ac8"/>
  <p:tag name="KSO_WM_CHIP_XID" val="5e6b05596848fb12bee65aca"/>
  <p:tag name="KSO_WM_UNIT_DEC_AREA_ID" val="8f4ed03b786c4c2bb14fa9339887e17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b07e0d0d035c4517b54f97107f028c79"/>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5fd107111fa9d42129ddd8f9"/>
  <p:tag name="KSO_WM_TEMPLATE_ASSEMBLE_GROUPID" val="5fd107111fa9d42129ddd8f9"/>
  <p:tag name="KSO_WM_UNIT_SMARTLAYOUT_COMPRESS_INFO" val="{&#10;    &quot;id&quot;: &quot;2020-12-10T01:19:13&quot;,&#10;    &quot;max&quot;: 0,&#10;    &quot;parentMax&quot;: {&#10;        &quot;max&quot;: 2.5769297023386741&#10;    },&#10;    &quot;topChanged&quot;: 0&#10;}&#10;"/>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7111_1*i*1"/>
  <p:tag name="KSO_WM_TEMPLATE_CATEGORY" val="diagram"/>
  <p:tag name="KSO_WM_TEMPLATE_INDEX" val="20217111"/>
  <p:tag name="KSO_WM_UNIT_LAYERLEVEL" val="1"/>
  <p:tag name="KSO_WM_TAG_VERSION" val="1.0"/>
  <p:tag name="KSO_WM_BEAUTIFY_FLAG" val="#wm#"/>
  <p:tag name="KSO_WM_UNIT_BLOCK" val="0"/>
  <p:tag name="KSO_WM_UNIT_SM_LIMIT_TYPE" val="2"/>
  <p:tag name="KSO_WM_UNIT_DEC_AREA_ID" val="febec62ec89d4fae899d9e38d57c0fd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7111_1*i*2"/>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7111_1*i*3"/>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7111_1*i*4"/>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7111_1*i*5"/>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17111_1*i*6"/>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17111_1*i*7"/>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17111_1*i*8"/>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17111_1*i*9"/>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diagram20217111_1*i*10"/>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1"/>
  <p:tag name="KSO_WM_UNIT_ID" val="diagram20217111_1*i*11"/>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17111_1*i*12"/>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17111_1*i*13"/>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17111_1*i*14"/>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5"/>
  <p:tag name="KSO_WM_UNIT_ID" val="diagram20217111_1*i*15"/>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6"/>
  <p:tag name="KSO_WM_UNIT_ID" val="diagram20217111_1*i*16"/>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7"/>
  <p:tag name="KSO_WM_UNIT_ID" val="diagram20217111_1*i*17"/>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29.xml><?xml version="1.0" encoding="utf-8"?>
<p:tagLst xmlns:p="http://schemas.openxmlformats.org/presentationml/2006/main">
  <p:tag name="KSO_WM_FULL_TEXT_BEAUTIFY_COPY_ID" val="150995399"/>
  <p:tag name="KSO_WM_SLIDE_ID" val="diagram20217111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TAG_VERSION" val="1.0"/>
  <p:tag name="KSO_WM_BEAUTIFY_FLAG" val="#wm#"/>
  <p:tag name="KSO_WM_TEMPLATE_CATEGORY" val="diagram"/>
  <p:tag name="KSO_WM_TEMPLATE_INDEX" val="20217111"/>
  <p:tag name="KSO_WM_SLIDE_LAYOUT" val="a_f"/>
  <p:tag name="KSO_WM_SLIDE_LAYOUT_CNT" val="1_1"/>
  <p:tag name="KSO_WM_TEMPLATE_THUMBS_INDEX" val="1、4、7、12、13、14、15、16、17、18、20、24、25、28、33、36、40、43、44"/>
  <p:tag name="KSO_WM_SLIDE_SIZE" val="888*468"/>
  <p:tag name="KSO_WM_SLIDE_POSITION" val="36*36"/>
  <p:tag name="KSO_WM_SLIDE_LAYOUT_INFO" val="{&quot;backgroundInfo&quot;:[{&quot;bottom&quot;:0,&quot;bottomAbs&quot;:false,&quot;left&quot;:0,&quot;leftAbs&quot;:false,&quot;right&quot;:0,&quot;rightAbs&quot;:false,&quot;top&quot;:0,&quot;topAbs&quot;:false,&quot;type&quot;:&quot;general&quot;}],&quot;id&quot;:&quot;2020-12-10T01:19:13&quot;,&quot;maxSize&quot;:{&quot;size1&quot;:33.299650680520394},&quot;minSize&quot;:{&quot;size1&quot;:24.599650680520401},&quot;normalSize&quot;:{&quot;size1&quot;:32.663186556486153},&quot;subLayout&quot;:[{&quot;id&quot;:&quot;2020-12-10T01:19:13&quot;,&quot;margin&quot;:{&quot;bottom&quot;:0.026000002399086952,&quot;left&quot;:4.6570000648498535,&quot;right&quot;:4.6570000648498535,&quot;top&quot;:2.5399999618530273},&quot;type&quot;:0},{&quot;id&quot;:&quot;2020-12-10T01:19:13&quot;,&quot;margin&quot;:{&quot;bottom&quot;:2.5399999618530273,&quot;left&quot;:4.6570000648498535,&quot;right&quot;:4.6570000648498535,&quot;top&quot;:0.81999999284744263},&quot;type&quot;:0}],&quot;type&quot;:0}"/>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c5e83f310219e61717cdf3"/>
  <p:tag name="KSO_WM_CHIP_FILLPROP" val="[[{&quot;text_align&quot;:&quot;cm&quot;,&quot;text_direction&quot;:&quot;horizontal&quot;,&quot;support_big_font&quot;:false,&quot;picture_toward&quot;:0,&quot;picture_dockside&quot;:[],&quot;fill_id&quot;:&quot;ba3ff9d51a534949a36d761c038b2272&quot;,&quot;fill_align&quot;:&quot;cm&quot;,&quot;chip_types&quot;:[&quot;header&quot;]},{&quot;text_align&quot;:&quot;cm&quot;,&quot;text_direction&quot;:&quot;horizontal&quot;,&quot;support_features&quot;:[&quot;collage&quot;,&quot;carousel&quot;],&quot;support_big_font&quot;:false,&quot;picture_toward&quot;:0,&quot;picture_dockside&quot;:[],&quot;fill_id&quot;:&quot;385b67bca2024cfd9b21355f5a1f21ce&quot;,&quot;fill_align&quot;:&quot;cm&quot;,&quot;chip_types&quot;:[&quot;diagram&quot;,&quot;pictext&quot;,&quot;text&quot;,&quot;picture&quot;,&quot;chart&quot;,&quot;table&quot;,&quot;video&quot;]}]]"/>
  <p:tag name="KSO_WM_CHIP_DECFILLPROP" val="[]"/>
  <p:tag name="KSO_WM_CHIP_GROUPID" val="5fc5e83f310219e61717cdf2"/>
  <p:tag name="KSO_WM_SLIDE_BK_DARK_LIGHT" val="2"/>
  <p:tag name="KSO_WM_SLIDE_BACKGROUND_TYPE" val="general"/>
  <p:tag name="KSO_WM_SLIDE_SUPPORT_FEATURE_TYPE" val="0"/>
  <p:tag name="KSO_WM_TEMPLATE_ASSEMBLE_XID" val="5fd107111fa9d42129ddd8f9"/>
  <p:tag name="KSO_WM_TEMPLATE_ASSEMBLE_GROUPID" val="5fd107111fa9d42129ddd8f9"/>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30.xml><?xml version="1.0" encoding="utf-8"?>
<p:tagLst xmlns:p="http://schemas.openxmlformats.org/presentationml/2006/main">
  <p:tag name="KSO_WM_UNIT_ISCONTENTSTITLE" val="0"/>
  <p:tag name="KSO_WM_UNIT_ISNUMDGMTITLE" val="0"/>
  <p:tag name="KSO_WM_UNIT_NOCLEAR" val="0"/>
  <p:tag name="KSO_WM_UNIT_VALUE" val="19"/>
  <p:tag name="KSO_WM_UNIT_HIGHLIGHT" val="0"/>
  <p:tag name="KSO_WM_UNIT_COMPATIBLE" val="0"/>
  <p:tag name="KSO_WM_UNIT_DIAGRAM_ISNUMVISUAL" val="0"/>
  <p:tag name="KSO_WM_UNIT_DIAGRAM_ISREFERUNIT" val="0"/>
  <p:tag name="KSO_WM_UNIT_TYPE" val="a"/>
  <p:tag name="KSO_WM_UNIT_INDEX" val="1"/>
  <p:tag name="KSO_WM_UNIT_ID" val="diagram20217111_1*a*1"/>
  <p:tag name="KSO_WM_TEMPLATE_CATEGORY" val="diagram"/>
  <p:tag name="KSO_WM_TEMPLATE_INDEX" val="20217111"/>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08d8b01e1e7e4b479639d475cc8647a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c30bc1f44150437ab5bf1b076834de33"/>
  <p:tag name="KSO_WM_UNIT_TEXT_FILL_FORE_SCHEMECOLOR_INDEX_BRIGHTNESS" val="0"/>
  <p:tag name="KSO_WM_UNIT_TEXT_FILL_FORE_SCHEMECOLOR_INDEX" val="13"/>
  <p:tag name="KSO_WM_UNIT_TEXT_FILL_TYPE" val="1"/>
  <p:tag name="KSO_WM_TEMPLATE_ASSEMBLE_XID" val="5fd107111fa9d42129ddd8f9"/>
  <p:tag name="KSO_WM_TEMPLATE_ASSEMBLE_GROUPID" val="5fd107111fa9d42129ddd8f9"/>
</p:tagLst>
</file>

<file path=ppt/tags/tag23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111_1*f*1"/>
  <p:tag name="KSO_WM_TEMPLATE_CATEGORY" val="diagram"/>
  <p:tag name="KSO_WM_TEMPLATE_INDEX" val="20217111"/>
  <p:tag name="KSO_WM_UNIT_LAYERLEVEL" val="1"/>
  <p:tag name="KSO_WM_TAG_VERSION" val="1.0"/>
  <p:tag name="KSO_WM_BEAUTIFY_FLAG" val="#wm#"/>
  <p:tag name="KSO_WM_UNIT_DEFAULT_FONT" val="14;20;2"/>
  <p:tag name="KSO_WM_UNIT_BLOCK" val="0"/>
  <p:tag name="KSO_WM_UNIT_VALUE" val="264"/>
  <p:tag name="KSO_WM_UNIT_SHOW_EDIT_AREA_INDICATION" val="1"/>
  <p:tag name="KSO_WM_CHIP_GROUPID" val="5e6b05596848fb12bee65ac8"/>
  <p:tag name="KSO_WM_CHIP_XID" val="5e6b05596848fb12bee65aca"/>
  <p:tag name="KSO_WM_UNIT_DEC_AREA_ID" val="8f4ed03b786c4c2bb14fa9339887e17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b07e0d0d035c4517b54f97107f028c79"/>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5fd107111fa9d42129ddd8f9"/>
  <p:tag name="KSO_WM_TEMPLATE_ASSEMBLE_GROUPID" val="5fd107111fa9d42129ddd8f9"/>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7111_1*i*1"/>
  <p:tag name="KSO_WM_TEMPLATE_CATEGORY" val="diagram"/>
  <p:tag name="KSO_WM_TEMPLATE_INDEX" val="20217111"/>
  <p:tag name="KSO_WM_UNIT_LAYERLEVEL" val="1"/>
  <p:tag name="KSO_WM_TAG_VERSION" val="1.0"/>
  <p:tag name="KSO_WM_BEAUTIFY_FLAG" val="#wm#"/>
  <p:tag name="KSO_WM_UNIT_BLOCK" val="0"/>
  <p:tag name="KSO_WM_UNIT_SM_LIMIT_TYPE" val="2"/>
  <p:tag name="KSO_WM_UNIT_DEC_AREA_ID" val="febec62ec89d4fae899d9e38d57c0fd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7111_1*i*2"/>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7111_1*i*3"/>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7111_1*i*4"/>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7111_1*i*5"/>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17111_1*i*6"/>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17111_1*i*7"/>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17111_1*i*8"/>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17111_1*i*9"/>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diagram20217111_1*i*10"/>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1"/>
  <p:tag name="KSO_WM_UNIT_ID" val="diagram20217111_1*i*11"/>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17111_1*i*12"/>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17111_1*i*13"/>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17111_1*i*14"/>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5"/>
  <p:tag name="KSO_WM_UNIT_ID" val="diagram20217111_1*i*15"/>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6"/>
  <p:tag name="KSO_WM_UNIT_ID" val="diagram20217111_1*i*16"/>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7"/>
  <p:tag name="KSO_WM_UNIT_ID" val="diagram20217111_1*i*17"/>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49.xml><?xml version="1.0" encoding="utf-8"?>
<p:tagLst xmlns:p="http://schemas.openxmlformats.org/presentationml/2006/main">
  <p:tag name="KSO_WM_FULL_TEXT_BEAUTIFY_COPY_ID" val="150995400"/>
  <p:tag name="KSO_WM_SLIDE_ID" val="diagram20217111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TAG_VERSION" val="1.0"/>
  <p:tag name="KSO_WM_BEAUTIFY_FLAG" val="#wm#"/>
  <p:tag name="KSO_WM_TEMPLATE_CATEGORY" val="diagram"/>
  <p:tag name="KSO_WM_TEMPLATE_INDEX" val="20217111"/>
  <p:tag name="KSO_WM_SLIDE_LAYOUT" val="a_f"/>
  <p:tag name="KSO_WM_SLIDE_LAYOUT_CNT" val="1_1"/>
  <p:tag name="KSO_WM_TEMPLATE_THUMBS_INDEX" val="1、4、7、12、13、14、15、16、17、18、20、24、25、28、33、36、40、43、44"/>
  <p:tag name="KSO_WM_SLIDE_SIZE" val="888*468"/>
  <p:tag name="KSO_WM_SLIDE_POSITION" val="36*36"/>
  <p:tag name="KSO_WM_SLIDE_LAYOUT_INFO" val="{&quot;backgroundInfo&quot;:[{&quot;bottom&quot;:0,&quot;bottomAbs&quot;:false,&quot;left&quot;:0,&quot;leftAbs&quot;:false,&quot;right&quot;:0,&quot;rightAbs&quot;:false,&quot;top&quot;:0,&quot;topAbs&quot;:false,&quot;type&quot;:&quot;general&quot;}],&quot;id&quot;:&quot;2020-12-10T01:19:13&quot;,&quot;maxSize&quot;:{&quot;size1&quot;:33.299650680520394},&quot;minSize&quot;:{&quot;size1&quot;:24.599650680520401},&quot;normalSize&quot;:{&quot;size1&quot;:33.299465495335212},&quot;subLayout&quot;:[{&quot;id&quot;:&quot;2020-12-10T01:19:13&quot;,&quot;margin&quot;:{&quot;bottom&quot;:0.026000002399086952,&quot;left&quot;:4.6570000648498535,&quot;right&quot;:4.6570000648498535,&quot;top&quot;:2.5399999618530273},&quot;type&quot;:0},{&quot;id&quot;:&quot;2020-12-10T01:19:13&quot;,&quot;margin&quot;:{&quot;bottom&quot;:2.5399999618530273,&quot;left&quot;:4.6570000648498535,&quot;right&quot;:4.6570000648498535,&quot;top&quot;:0.81999999284744263},&quot;type&quot;:0}],&quot;type&quot;:0}"/>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c5e83f310219e61717cdf3"/>
  <p:tag name="KSO_WM_CHIP_FILLPROP" val="[[{&quot;text_align&quot;:&quot;cm&quot;,&quot;text_direction&quot;:&quot;horizontal&quot;,&quot;support_big_font&quot;:false,&quot;picture_toward&quot;:0,&quot;picture_dockside&quot;:[],&quot;fill_id&quot;:&quot;ba3ff9d51a534949a36d761c038b2272&quot;,&quot;fill_align&quot;:&quot;cm&quot;,&quot;chip_types&quot;:[&quot;header&quot;]},{&quot;text_align&quot;:&quot;cm&quot;,&quot;text_direction&quot;:&quot;horizontal&quot;,&quot;support_features&quot;:[&quot;collage&quot;,&quot;carousel&quot;],&quot;support_big_font&quot;:false,&quot;picture_toward&quot;:0,&quot;picture_dockside&quot;:[],&quot;fill_id&quot;:&quot;385b67bca2024cfd9b21355f5a1f21ce&quot;,&quot;fill_align&quot;:&quot;cm&quot;,&quot;chip_types&quot;:[&quot;diagram&quot;,&quot;pictext&quot;,&quot;text&quot;,&quot;picture&quot;,&quot;chart&quot;,&quot;table&quot;,&quot;video&quot;]}]]"/>
  <p:tag name="KSO_WM_CHIP_DECFILLPROP" val="[]"/>
  <p:tag name="KSO_WM_CHIP_GROUPID" val="5fc5e83f310219e61717cdf2"/>
  <p:tag name="KSO_WM_SLIDE_BK_DARK_LIGHT" val="2"/>
  <p:tag name="KSO_WM_SLIDE_BACKGROUND_TYPE" val="general"/>
  <p:tag name="KSO_WM_SLIDE_SUPPORT_FEATURE_TYPE" val="0"/>
  <p:tag name="KSO_WM_TEMPLATE_ASSEMBLE_XID" val="5fd107111fa9d42129ddd8f9"/>
  <p:tag name="KSO_WM_TEMPLATE_ASSEMBLE_GROUPID" val="5fd107111fa9d42129ddd8f9"/>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0.xml><?xml version="1.0" encoding="utf-8"?>
<p:tagLst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diagram20214803_1*a*1"/>
  <p:tag name="KSO_WM_TEMPLATE_CATEGORY" val="diagram"/>
  <p:tag name="KSO_WM_TEMPLATE_INDEX" val="20214803"/>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22b4e41721f1499399fd439c598b36a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rm&quot;,&quot;fill_mode&quot;:&quot;full&quot;,&quot;sacle_strategy&quot;:&quot;smart&quot;}"/>
  <p:tag name="KSO_WM_ASSEMBLE_CHIP_INDEX" val="7444bfbebef3487dbca7233e52fadec4"/>
  <p:tag name="KSO_WM_UNIT_TEXT_FILL_FORE_SCHEMECOLOR_INDEX_BRIGHTNESS" val="0"/>
  <p:tag name="KSO_WM_UNIT_TEXT_FILL_FORE_SCHEMECOLOR_INDEX" val="13"/>
  <p:tag name="KSO_WM_UNIT_TEXT_FILL_TYPE" val="1"/>
  <p:tag name="KSO_WM_TEMPLATE_ASSEMBLE_XID" val="5fd0ed441fa9d42129ddbb61"/>
  <p:tag name="KSO_WM_TEMPLATE_ASSEMBLE_GROUPID" val="5fd0ed441fa9d42129ddbb61"/>
</p:tagLst>
</file>

<file path=ppt/tags/tag251.xml><?xml version="1.0" encoding="utf-8"?>
<p:tagLst xmlns:p="http://schemas.openxmlformats.org/presentationml/2006/main">
  <p:tag name="KSO_WM_FULL_TEXT_BEAUTIFY_COPY_ID" val="6"/>
  <p:tag name="KSO_WM_UNIT_VALUE" val="1142*1861"/>
  <p:tag name="KSO_WM_UNIT_HIGHLIGHT" val="0"/>
  <p:tag name="KSO_WM_UNIT_COMPATIBLE" val="1"/>
  <p:tag name="KSO_WM_UNIT_DIAGRAM_ISNUMVISUAL" val="0"/>
  <p:tag name="KSO_WM_UNIT_DIAGRAM_ISREFERUNIT" val="0"/>
  <p:tag name="KSO_WM_UNIT_TYPE" val="d"/>
  <p:tag name="KSO_WM_UNIT_INDEX" val="1"/>
  <p:tag name="KSO_WM_UNIT_ID" val="diagram20214803_1*d*1"/>
  <p:tag name="KSO_WM_TEMPLATE_CATEGORY" val="diagram"/>
  <p:tag name="KSO_WM_TEMPLATE_INDEX" val="20214803"/>
  <p:tag name="KSO_WM_UNIT_LAYERLEVEL" val="1"/>
  <p:tag name="KSO_WM_TAG_VERSION" val="1.0"/>
  <p:tag name="KSO_WM_BEAUTIFY_FLAG" val="#wm#"/>
  <p:tag name="KSO_WM_CHIP_GROUPID" val="5e7310da9a230a26b9e88a19"/>
  <p:tag name="KSO_WM_CHIP_XID" val="5e7310da9a230a26b9e88a1a"/>
  <p:tag name="KSO_WM_UNIT_DEC_AREA_ID" val="7d37783158934ddd93bd2bcc742736a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97fbacc792c4590b03b86149063d75d"/>
  <p:tag name="KSO_WM_UNIT_SUPPORT_UNIT_TYPE" val="[&quot;l&quot;,&quot;m&quot;,&quot;n&quot;,&quot;o&quot;,&quot;p&quot;,&quot;q&quot;,&quot;r&quot;,&quot;δ&quot;,&quot;ε&quot;,&quot;ζ&quot;,&quot;η&quot;,&quot;d&quot;,&quot;α&quot;,&quot;β&quot;,&quot;θ&quot;]"/>
  <p:tag name="KSO_WM_TEMPLATE_ASSEMBLE_XID" val="5fd0ed441fa9d42129ddbb61"/>
  <p:tag name="KSO_WM_TEMPLATE_ASSEMBLE_GROUPID" val="5fd0ed441fa9d42129ddbb61"/>
</p:tagLst>
</file>

<file path=ppt/tags/tag252.xml><?xml version="1.0" encoding="utf-8"?>
<p:tagLst xmlns:p="http://schemas.openxmlformats.org/presentationml/2006/main">
  <p:tag name="KSO_WM_FULL_TEXT_BEAUTIFY_COPY_ID" val="150995401"/>
  <p:tag name="KSO_WM_BEAUTIFY_FLAG" val="#wm#"/>
  <p:tag name="KSO_WM_TEMPLATE_CATEGORY" val="diagram"/>
  <p:tag name="KSO_WM_TEMPLATE_INDEX" val="20214803"/>
  <p:tag name="KSO_WM_SLIDE_CAN_ADD_NAVIGATION" val="1"/>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6efe48605d5daf04fe5f98"/>
  <p:tag name="KSO_WM_SLIDE_ID" val="diagram2021480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324"/>
  <p:tag name="KSO_WM_SLIDE_POSITION" val="48*108"/>
  <p:tag name="KSO_WM_TAG_VERSION" val="1.0"/>
  <p:tag name="KSO_WM_SLIDE_LAYOUT" val="a_d"/>
  <p:tag name="KSO_WM_SLIDE_LAYOUT_CNT" val="1_1"/>
  <p:tag name="KSO_WM_CHIP_FILLPROP" val="[[{&quot;text_align&quot;:&quot;lm&quot;,&quot;text_direction&quot;:&quot;horizontal&quot;,&quot;support_big_font&quot;:false,&quot;fill_id&quot;:&quot;1225534b603643f5a414df89499311b9&quot;,&quot;fill_align&quot;:&quot;rm&quot;,&quot;chip_types&quot;:[&quot;text&quot;,&quot;header&quot;]},{&quot;text_align&quot;:&quot;lm&quot;,&quot;text_direction&quot;:&quot;horizontal&quot;,&quot;support_features&quot;:[&quot;collage&quot;,&quot;carousel&quot;,&quot;creativecrop&quot;],&quot;support_big_font&quot;:false,&quot;fill_id&quot;:&quot;a5cde0e7e9ca4a5fabf022e041870535&quot;,&quot;fill_align&quot;:&quot;lm&quot;,&quot;chip_types&quot;:[&quot;diagram&quot;,&quot;pictext&quot;,&quot;text&quot;,&quot;picture&quot;,&quot;chart&quot;,&quot;table&quot;,&quot;video&quot;]}]]"/>
  <p:tag name="KSO_WM_CHIP_DECFILLPROP" val="[]"/>
  <p:tag name="KSO_WM_CHIP_GROUPID" val="5e6efe48605d5daf04fe5f97"/>
  <p:tag name="KSO_WM_SLIDE_BK_DARK_LIGHT" val="2"/>
  <p:tag name="KSO_WM_SLIDE_BACKGROUND_TYPE" val="general"/>
  <p:tag name="KSO_WM_SLIDE_SUPPORT_FEATURE_TYPE" val="7"/>
  <p:tag name="KSO_WM_TEMPLATE_ASSEMBLE_XID" val="5fd0ed441fa9d42129ddbb61"/>
  <p:tag name="KSO_WM_TEMPLATE_ASSEMBLE_GROUPID" val="5fd0ed441fa9d42129ddbb61"/>
  <p:tag name="KSO_WM_SLIDE_LAYOUT_INFO" val="{&quot;backgroundInfo&quot;:[{&quot;bottom&quot;:0,&quot;bottomAbs&quot;:false,&quot;left&quot;:0,&quot;leftAbs&quot;:false,&quot;right&quot;:0,&quot;rightAbs&quot;:false,&quot;top&quot;:0,&quot;topAbs&quot;:false,&quot;type&quot;:&quot;general&quot;}],&quot;direction&quot;:1,&quot;id&quot;:&quot;2020-12-09T23:29:08&quot;,&quot;maxSize&quot;:{&quot;size1&quot;:37.499979652444985},&quot;minSize&quot;:{&quot;size1&quot;:27.499979652444988},&quot;normalSize&quot;:{&quot;size1&quot;:37.499979652444985},&quot;subLayout&quot;:[{&quot;id&quot;:&quot;2020-12-09T23:29:08&quot;,&quot;margin&quot;:{&quot;bottom&quot;:5.9270000457763672,&quot;left&quot;:1.6929999589920044,&quot;right&quot;:0.42300000786781311,&quot;top&quot;:5.9270000457763672},&quot;type&quot;:0},{&quot;id&quot;:&quot;2020-12-09T23:29:08&quot;,&quot;margin&quot;:{&quot;bottom&quot;:2.5399999618530273,&quot;left&quot;:0.84700000286102295,&quot;right&quot;:1.6929999589920044,&quot;top&quot;:2.5399999618530273},&quot;type&quot;:0}],&quot;type&quot;:0}"/>
</p:tagLst>
</file>

<file path=ppt/tags/tag253.xml><?xml version="1.0" encoding="utf-8"?>
<p:tagLst xmlns:p="http://schemas.openxmlformats.org/presentationml/2006/main">
  <p:tag name="KSO_WM_UNIT_ISCONTENTSTITLE" val="0"/>
  <p:tag name="KSO_WM_UNIT_ISNUMDGMTITLE" val="0"/>
  <p:tag name="KSO_WM_UNIT_NOCLEAR" val="0"/>
  <p:tag name="KSO_WM_UNIT_VALUE" val="19"/>
  <p:tag name="KSO_WM_UNIT_HIGHLIGHT" val="0"/>
  <p:tag name="KSO_WM_UNIT_COMPATIBLE" val="0"/>
  <p:tag name="KSO_WM_UNIT_DIAGRAM_ISNUMVISUAL" val="0"/>
  <p:tag name="KSO_WM_UNIT_DIAGRAM_ISREFERUNIT" val="0"/>
  <p:tag name="KSO_WM_UNIT_TYPE" val="a"/>
  <p:tag name="KSO_WM_UNIT_INDEX" val="1"/>
  <p:tag name="KSO_WM_UNIT_ID" val="diagram20217111_1*a*1"/>
  <p:tag name="KSO_WM_TEMPLATE_CATEGORY" val="diagram"/>
  <p:tag name="KSO_WM_TEMPLATE_INDEX" val="20217111"/>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08d8b01e1e7e4b479639d475cc8647a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c30bc1f44150437ab5bf1b076834de33"/>
  <p:tag name="KSO_WM_UNIT_TEXT_FILL_FORE_SCHEMECOLOR_INDEX_BRIGHTNESS" val="0"/>
  <p:tag name="KSO_WM_UNIT_TEXT_FILL_FORE_SCHEMECOLOR_INDEX" val="13"/>
  <p:tag name="KSO_WM_UNIT_TEXT_FILL_TYPE" val="1"/>
  <p:tag name="KSO_WM_TEMPLATE_ASSEMBLE_XID" val="5fd107111fa9d42129ddd8f9"/>
  <p:tag name="KSO_WM_TEMPLATE_ASSEMBLE_GROUPID" val="5fd107111fa9d42129ddd8f9"/>
</p:tagLst>
</file>

<file path=ppt/tags/tag25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111_1*f*1"/>
  <p:tag name="KSO_WM_TEMPLATE_CATEGORY" val="diagram"/>
  <p:tag name="KSO_WM_TEMPLATE_INDEX" val="20217111"/>
  <p:tag name="KSO_WM_UNIT_LAYERLEVEL" val="1"/>
  <p:tag name="KSO_WM_TAG_VERSION" val="1.0"/>
  <p:tag name="KSO_WM_BEAUTIFY_FLAG" val="#wm#"/>
  <p:tag name="KSO_WM_UNIT_DEFAULT_FONT" val="14;20;2"/>
  <p:tag name="KSO_WM_UNIT_BLOCK" val="0"/>
  <p:tag name="KSO_WM_UNIT_VALUE" val="264"/>
  <p:tag name="KSO_WM_UNIT_SHOW_EDIT_AREA_INDICATION" val="1"/>
  <p:tag name="KSO_WM_CHIP_GROUPID" val="5e6b05596848fb12bee65ac8"/>
  <p:tag name="KSO_WM_CHIP_XID" val="5e6b05596848fb12bee65aca"/>
  <p:tag name="KSO_WM_UNIT_DEC_AREA_ID" val="8f4ed03b786c4c2bb14fa9339887e17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b07e0d0d035c4517b54f97107f028c79"/>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5fd107111fa9d42129ddd8f9"/>
  <p:tag name="KSO_WM_TEMPLATE_ASSEMBLE_GROUPID" val="5fd107111fa9d42129ddd8f9"/>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7111_1*i*1"/>
  <p:tag name="KSO_WM_TEMPLATE_CATEGORY" val="diagram"/>
  <p:tag name="KSO_WM_TEMPLATE_INDEX" val="20217111"/>
  <p:tag name="KSO_WM_UNIT_LAYERLEVEL" val="1"/>
  <p:tag name="KSO_WM_TAG_VERSION" val="1.0"/>
  <p:tag name="KSO_WM_BEAUTIFY_FLAG" val="#wm#"/>
  <p:tag name="KSO_WM_UNIT_BLOCK" val="0"/>
  <p:tag name="KSO_WM_UNIT_SM_LIMIT_TYPE" val="2"/>
  <p:tag name="KSO_WM_UNIT_DEC_AREA_ID" val="febec62ec89d4fae899d9e38d57c0fd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7111_1*i*2"/>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7111_1*i*3"/>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7111_1*i*4"/>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7111_1*i*5"/>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17111_1*i*6"/>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17111_1*i*7"/>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17111_1*i*8"/>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17111_1*i*9"/>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diagram20217111_1*i*10"/>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1"/>
  <p:tag name="KSO_WM_UNIT_ID" val="diagram20217111_1*i*11"/>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17111_1*i*12"/>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17111_1*i*13"/>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17111_1*i*14"/>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5"/>
  <p:tag name="KSO_WM_UNIT_ID" val="diagram20217111_1*i*15"/>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6"/>
  <p:tag name="KSO_WM_UNIT_ID" val="diagram20217111_1*i*16"/>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7"/>
  <p:tag name="KSO_WM_UNIT_ID" val="diagram20217111_1*i*17"/>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72.xml><?xml version="1.0" encoding="utf-8"?>
<p:tagLst xmlns:p="http://schemas.openxmlformats.org/presentationml/2006/main">
  <p:tag name="KSO_WM_FULL_TEXT_BEAUTIFY_COPY_ID" val="150995402"/>
  <p:tag name="KSO_WM_SLIDE_ID" val="diagram20217111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TAG_VERSION" val="1.0"/>
  <p:tag name="KSO_WM_BEAUTIFY_FLAG" val="#wm#"/>
  <p:tag name="KSO_WM_TEMPLATE_CATEGORY" val="diagram"/>
  <p:tag name="KSO_WM_TEMPLATE_INDEX" val="20217111"/>
  <p:tag name="KSO_WM_SLIDE_LAYOUT" val="a_f"/>
  <p:tag name="KSO_WM_SLIDE_LAYOUT_CNT" val="1_1"/>
  <p:tag name="KSO_WM_TEMPLATE_THUMBS_INDEX" val="1、4、7、12、13、14、15、16、17、18、20、24、25、28、33、36、40、43、44"/>
  <p:tag name="KSO_WM_SLIDE_SIZE" val="888*468"/>
  <p:tag name="KSO_WM_SLIDE_POSITION" val="36*36"/>
  <p:tag name="KSO_WM_SLIDE_LAYOUT_INFO" val="{&quot;backgroundInfo&quot;:[{&quot;bottom&quot;:0,&quot;bottomAbs&quot;:false,&quot;left&quot;:0,&quot;leftAbs&quot;:false,&quot;right&quot;:0,&quot;rightAbs&quot;:false,&quot;top&quot;:0,&quot;topAbs&quot;:false,&quot;type&quot;:&quot;general&quot;}],&quot;id&quot;:&quot;2020-12-10T01:19:13&quot;,&quot;maxSize&quot;:{&quot;size1&quot;:33.299650680520394},&quot;minSize&quot;:{&quot;size1&quot;:24.599650680520401},&quot;normalSize&quot;:{&quot;size1&quot;:24.599650680520401},&quot;subLayout&quot;:[{&quot;id&quot;:&quot;2020-12-10T01:19:13&quot;,&quot;margin&quot;:{&quot;bottom&quot;:0.026000002399086952,&quot;left&quot;:4.6570000648498535,&quot;right&quot;:4.6570000648498535,&quot;top&quot;:2.5399999618530273},&quot;type&quot;:0},{&quot;id&quot;:&quot;2020-12-10T01:19:13&quot;,&quot;margin&quot;:{&quot;bottom&quot;:2.5399999618530273,&quot;left&quot;:4.6570000648498535,&quot;right&quot;:4.6570000648498535,&quot;top&quot;:0.81999999284744263},&quot;type&quot;:0}],&quot;type&quot;:0}"/>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c5e83f310219e61717cdf3"/>
  <p:tag name="KSO_WM_CHIP_FILLPROP" val="[[{&quot;text_align&quot;:&quot;cm&quot;,&quot;text_direction&quot;:&quot;horizontal&quot;,&quot;support_big_font&quot;:false,&quot;picture_toward&quot;:0,&quot;picture_dockside&quot;:[],&quot;fill_id&quot;:&quot;ba3ff9d51a534949a36d761c038b2272&quot;,&quot;fill_align&quot;:&quot;cm&quot;,&quot;chip_types&quot;:[&quot;header&quot;]},{&quot;text_align&quot;:&quot;cm&quot;,&quot;text_direction&quot;:&quot;horizontal&quot;,&quot;support_features&quot;:[&quot;collage&quot;,&quot;carousel&quot;],&quot;support_big_font&quot;:false,&quot;picture_toward&quot;:0,&quot;picture_dockside&quot;:[],&quot;fill_id&quot;:&quot;385b67bca2024cfd9b21355f5a1f21ce&quot;,&quot;fill_align&quot;:&quot;cm&quot;,&quot;chip_types&quot;:[&quot;diagram&quot;,&quot;pictext&quot;,&quot;text&quot;,&quot;picture&quot;,&quot;chart&quot;,&quot;table&quot;,&quot;video&quot;]}]]"/>
  <p:tag name="KSO_WM_CHIP_DECFILLPROP" val="[]"/>
  <p:tag name="KSO_WM_CHIP_GROUPID" val="5fc5e83f310219e61717cdf2"/>
  <p:tag name="KSO_WM_SLIDE_BK_DARK_LIGHT" val="2"/>
  <p:tag name="KSO_WM_SLIDE_BACKGROUND_TYPE" val="general"/>
  <p:tag name="KSO_WM_SLIDE_SUPPORT_FEATURE_TYPE" val="0"/>
  <p:tag name="KSO_WM_TEMPLATE_ASSEMBLE_XID" val="5fd107111fa9d42129ddd8f9"/>
  <p:tag name="KSO_WM_TEMPLATE_ASSEMBLE_GROUPID" val="5fd107111fa9d42129ddd8f9"/>
</p:tagLst>
</file>

<file path=ppt/tags/tag273.xml><?xml version="1.0" encoding="utf-8"?>
<p:tagLst xmlns:p="http://schemas.openxmlformats.org/presentationml/2006/main">
  <p:tag name="KSO_WM_TAG_VERSION" val="1.0"/>
  <p:tag name="KSO_WM_BEAUTIFY_FLAG" val="#wm#"/>
  <p:tag name="KSO_WM_UNIT_TYPE" val="i"/>
  <p:tag name="KSO_WM_UNIT_ID" val="diagram20208600_1*i*1"/>
  <p:tag name="KSO_WM_TEMPLATE_CATEGORY" val="diagram"/>
  <p:tag name="KSO_WM_TEMPLATE_INDEX" val="20208600"/>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5fd0a4dc1fa9d42129dcdd74"/>
  <p:tag name="KSO_WM_TEMPLATE_ASSEMBLE_GROUPID" val="5fd0a4dc1fa9d42129dcdd74"/>
</p:tagLst>
</file>

<file path=ppt/tags/tag274.xml><?xml version="1.0" encoding="utf-8"?>
<p:tagLst xmlns:p="http://schemas.openxmlformats.org/presentationml/2006/main">
  <p:tag name="KSO_WM_TAG_VERSION" val="1.0"/>
  <p:tag name="KSO_WM_BEAUTIFY_FLAG" val="#wm#"/>
  <p:tag name="KSO_WM_UNIT_TYPE" val="i"/>
  <p:tag name="KSO_WM_UNIT_ID" val="diagram20208600_1*i*2"/>
  <p:tag name="KSO_WM_TEMPLATE_CATEGORY" val="diagram"/>
  <p:tag name="KSO_WM_TEMPLATE_INDEX" val="20208600"/>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5fd0a4dc1fa9d42129dcdd74"/>
  <p:tag name="KSO_WM_TEMPLATE_ASSEMBLE_GROUPID" val="5fd0a4dc1fa9d42129dcdd74"/>
</p:tagLst>
</file>

<file path=ppt/tags/tag275.xml><?xml version="1.0" encoding="utf-8"?>
<p:tagLst xmlns:p="http://schemas.openxmlformats.org/presentationml/2006/main">
  <p:tag name="KSO_WM_TAG_VERSION" val="1.0"/>
  <p:tag name="KSO_WM_BEAUTIFY_FLAG" val="#wm#"/>
  <p:tag name="KSO_WM_UNIT_TYPE" val="i"/>
  <p:tag name="KSO_WM_UNIT_ID" val="diagram20208600_1*i*3"/>
  <p:tag name="KSO_WM_TEMPLATE_CATEGORY" val="diagram"/>
  <p:tag name="KSO_WM_TEMPLATE_INDEX" val="20208600"/>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5fd0a4dc1fa9d42129dcdd74"/>
  <p:tag name="KSO_WM_TEMPLATE_ASSEMBLE_GROUPID" val="5fd0a4dc1fa9d42129dcdd74"/>
</p:tagLst>
</file>

<file path=ppt/tags/tag276.xml><?xml version="1.0" encoding="utf-8"?>
<p:tagLst xmlns:p="http://schemas.openxmlformats.org/presentationml/2006/main">
  <p:tag name="KSO_WM_TAG_VERSION" val="1.0"/>
  <p:tag name="KSO_WM_BEAUTIFY_FLAG" val="#wm#"/>
  <p:tag name="KSO_WM_UNIT_TYPE" val="i"/>
  <p:tag name="KSO_WM_UNIT_ID" val="diagram20208600_1*i*4"/>
  <p:tag name="KSO_WM_TEMPLATE_CATEGORY" val="diagram"/>
  <p:tag name="KSO_WM_TEMPLATE_INDEX" val="20208600"/>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5fd0a4dc1fa9d42129dcdd74"/>
  <p:tag name="KSO_WM_TEMPLATE_ASSEMBLE_GROUPID" val="5fd0a4dc1fa9d42129dcdd74"/>
</p:tagLst>
</file>

<file path=ppt/tags/tag277.xml><?xml version="1.0" encoding="utf-8"?>
<p:tagLst xmlns:p="http://schemas.openxmlformats.org/presentationml/2006/main">
  <p:tag name="KSO_WM_TAG_VERSION" val="1.0"/>
  <p:tag name="KSO_WM_BEAUTIFY_FLAG" val="#wm#"/>
  <p:tag name="KSO_WM_UNIT_TYPE" val="i"/>
  <p:tag name="KSO_WM_UNIT_ID" val="diagram20208600_1*i*5"/>
  <p:tag name="KSO_WM_TEMPLATE_CATEGORY" val="diagram"/>
  <p:tag name="KSO_WM_TEMPLATE_INDEX" val="20208600"/>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5fd0a4dc1fa9d42129dcdd74"/>
  <p:tag name="KSO_WM_TEMPLATE_ASSEMBLE_GROUPID" val="5fd0a4dc1fa9d42129dcdd74"/>
</p:tagLst>
</file>

<file path=ppt/tags/tag278.xml><?xml version="1.0" encoding="utf-8"?>
<p:tagLst xmlns:p="http://schemas.openxmlformats.org/presentationml/2006/main">
  <p:tag name="KSO_WM_FULL_TEXT_BEAUTIFY_COPY_ID" val="4"/>
  <p:tag name="KSO_WM_UNIT_VALUE" val="1311*2707"/>
  <p:tag name="KSO_WM_UNIT_HIGHLIGHT" val="0"/>
  <p:tag name="KSO_WM_UNIT_COMPATIBLE" val="0"/>
  <p:tag name="KSO_WM_UNIT_DIAGRAM_ISNUMVISUAL" val="0"/>
  <p:tag name="KSO_WM_UNIT_DIAGRAM_ISREFERUNIT" val="0"/>
  <p:tag name="KSO_WM_UNIT_TYPE" val="d"/>
  <p:tag name="KSO_WM_UNIT_INDEX" val="1"/>
  <p:tag name="KSO_WM_UNIT_ID" val="diagram20208600_1*d*1"/>
  <p:tag name="KSO_WM_TEMPLATE_CATEGORY" val="diagram"/>
  <p:tag name="KSO_WM_TEMPLATE_INDEX" val="20208600"/>
  <p:tag name="KSO_WM_UNIT_LAYERLEVEL" val="1"/>
  <p:tag name="KSO_WM_TAG_VERSION" val="1.0"/>
  <p:tag name="KSO_WM_BEAUTIFY_FLAG" val="#wm#"/>
  <p:tag name="KSO_WM_CHIP_GROUPID" val="5e7310da9a230a26b9e88a19"/>
  <p:tag name="KSO_WM_CHIP_XID" val="5e7310da9a230a26b9e88a1a"/>
  <p:tag name="KSO_WM_UNIT_DEC_AREA_ID" val="a9d60f493df84b6e8c10ffdcfa109589"/>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4817382d34d349d882fd6c97657dafab"/>
  <p:tag name="KSO_WM_UNIT_SUPPORT_UNIT_TYPE" val="[&quot;l&quot;,&quot;m&quot;,&quot;n&quot;,&quot;o&quot;,&quot;p&quot;,&quot;q&quot;,&quot;r&quot;,&quot;δ&quot;,&quot;ε&quot;,&quot;ζ&quot;,&quot;η&quot;,&quot;d&quot;,&quot;α&quot;,&quot;β&quot;,&quot;θ&quot;]"/>
  <p:tag name="KSO_WM_TEMPLATE_ASSEMBLE_XID" val="5fd0a4dc1fa9d42129dcdd74"/>
  <p:tag name="KSO_WM_TEMPLATE_ASSEMBLE_GROUPID" val="5fd0a4dc1fa9d42129dcdd74"/>
</p:tagLst>
</file>

<file path=ppt/tags/tag279.xml><?xml version="1.0" encoding="utf-8"?>
<p:tagLst xmlns:p="http://schemas.openxmlformats.org/presentationml/2006/main">
  <p:tag name="KSO_WM_FULL_TEXT_BEAUTIFY_COPY_ID" val="150995403"/>
  <p:tag name="KSO_WM_SLIDE_LAYOUT_INFO" val="{&quot;backgroundInfo&quot;:[{&quot;bottom&quot;:0,&quot;bottomAbs&quot;:false,&quot;left&quot;:0,&quot;leftAbs&quot;:false,&quot;right&quot;:0,&quot;rightAbs&quot;:false,&quot;top&quot;:0,&quot;topAbs&quot;:false,&quot;type&quot;:&quot;general&quot;}],&quot;direction&quot;:1,&quot;id&quot;:&quot;2020-12-28T22:49:38&quot;,&quot;maxSize&quot;:{&quot;size1&quot;:2.3999999999999999},&quot;minSize&quot;:{&quot;size1&quot;:2.3999999999999999},&quot;normalSize&quot;:{&quot;size1&quot;:2.3999999999999999},&quot;subLayout&quot;:[{&quot;id&quot;:&quot;2020-12-28T22:49:38&quot;,&quot;type&quot;:0},{&quot;id&quot;:&quot;2020-12-28T22:49:38&quot;,&quot;margin&quot;:{&quot;bottom&quot;:2.1170001029968262,&quot;left&quot;:1.6929999589920044,&quot;right&quot;:2.5399999618530273,&quot;top&quot;:2.1170001029968262},&quot;type&quot;:0}],&quot;type&quot;:0}"/>
  <p:tag name="KSO_WM_SLIDE_BACKGROUND" val="[&quot;general&quot;]"/>
  <p:tag name="KSO_WM_SLIDE_RATIO" val="1.777778"/>
  <p:tag name="KSO_WM_CHIP_INFOS" val="{&quot;type&quot;:0,&quot;layout_type&quot;:&quot;full&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features&quot;:[&quot;collage&quot;,&quot;carousel&quot;],&quot;support_big_font&quot;:false,&quot;picture_toward&quot;:0,&quot;picture_dockside&quot;:[],&quot;fill_id&quot;:&quot;c50e751605bf474f903eb8204d109f3c&quot;,&quot;fill_align&quot;:&quot;cm&quot;,&quot;chip_types&quot;:[&quot;diagram&quot;,&quot;pictext&quot;,&quot;text&quot;,&quot;picture&quot;,&quot;chart&quot;,&quot;table&quot;,&quot;video&quot;]}]]"/>
  <p:tag name="KSO_WM_SLIDE_ID" val="diagram20208600_1"/>
  <p:tag name="KSO_WM_TEMPLATE_SUBCATEGORY" val="21"/>
  <p:tag name="KSO_WM_TEMPLATE_MASTER_TYPE" val="0"/>
  <p:tag name="KSO_WM_TEMPLATE_COLOR_TYPE" val="1"/>
  <p:tag name="KSO_WM_SLIDE_ITEM_CNT" val="0"/>
  <p:tag name="KSO_WM_SLIDE_INDEX" val="1"/>
  <p:tag name="KSO_WM_TAG_VERSION" val="1.0"/>
  <p:tag name="KSO_WM_BEAUTIFY_FLAG" val="#wm#"/>
  <p:tag name="KSO_WM_TEMPLATE_CATEGORY" val="diagram"/>
  <p:tag name="KSO_WM_TEMPLATE_INDEX" val="20208600"/>
  <p:tag name="KSO_WM_SLIDE_TYPE" val="text"/>
  <p:tag name="KSO_WM_SLIDE_SUBTYPE" val="picTxt"/>
  <p:tag name="KSO_WM_SLIDE_SIZE" val="870*519"/>
  <p:tag name="KSO_WM_SLIDE_POSITION" val="45*10"/>
  <p:tag name="KSO_WM_SLIDE_LAYOUT" val="d"/>
  <p:tag name="KSO_WM_SLIDE_LAYOUT_CNT" val="1"/>
  <p:tag name="KSO_WM_SLIDE_CAN_ADD_NAVIGATION" val="1"/>
  <p:tag name="KSO_WM_CHIP_XID" val="5ef20c07a491bb0086638b15"/>
  <p:tag name="KSO_WM_CHIP_DECFILLPROP" val="[]"/>
  <p:tag name="KSO_WM_CHIP_GROUPID" val="5ef20c07a491bb0086638b14"/>
  <p:tag name="KSO_WM_SLIDE_BK_DARK_LIGHT" val="2"/>
  <p:tag name="KSO_WM_SLIDE_BACKGROUND_TYPE" val="general"/>
  <p:tag name="KSO_WM_SLIDE_SUPPORT_FEATURE_TYPE" val="3"/>
  <p:tag name="KSO_WM_TEMPLATE_ASSEMBLE_XID" val="5fd0a4dc1fa9d42129dcdd74"/>
  <p:tag name="KSO_WM_TEMPLATE_ASSEMBLE_GROUPID" val="5fd0a4dc1fa9d42129dcdd74"/>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80.xml><?xml version="1.0" encoding="utf-8"?>
<p:tagLst xmlns:p="http://schemas.openxmlformats.org/presentationml/2006/main">
  <p:tag name="KSO_WM_UNIT_ISCONTENTSTITLE" val="0"/>
  <p:tag name="KSO_WM_UNIT_ISNUMDGMTITLE" val="0"/>
  <p:tag name="KSO_WM_UNIT_NOCLEAR" val="0"/>
  <p:tag name="KSO_WM_UNIT_VALUE" val="19"/>
  <p:tag name="KSO_WM_UNIT_HIGHLIGHT" val="0"/>
  <p:tag name="KSO_WM_UNIT_COMPATIBLE" val="0"/>
  <p:tag name="KSO_WM_UNIT_DIAGRAM_ISNUMVISUAL" val="0"/>
  <p:tag name="KSO_WM_UNIT_DIAGRAM_ISREFERUNIT" val="0"/>
  <p:tag name="KSO_WM_UNIT_TYPE" val="a"/>
  <p:tag name="KSO_WM_UNIT_INDEX" val="1"/>
  <p:tag name="KSO_WM_UNIT_ID" val="diagram20217111_1*a*1"/>
  <p:tag name="KSO_WM_TEMPLATE_CATEGORY" val="diagram"/>
  <p:tag name="KSO_WM_TEMPLATE_INDEX" val="20217111"/>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08d8b01e1e7e4b479639d475cc8647a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c30bc1f44150437ab5bf1b076834de33"/>
  <p:tag name="KSO_WM_UNIT_TEXT_FILL_FORE_SCHEMECOLOR_INDEX_BRIGHTNESS" val="0"/>
  <p:tag name="KSO_WM_UNIT_TEXT_FILL_FORE_SCHEMECOLOR_INDEX" val="13"/>
  <p:tag name="KSO_WM_UNIT_TEXT_FILL_TYPE" val="1"/>
  <p:tag name="KSO_WM_TEMPLATE_ASSEMBLE_XID" val="5fd107111fa9d42129ddd8f9"/>
  <p:tag name="KSO_WM_TEMPLATE_ASSEMBLE_GROUPID" val="5fd107111fa9d42129ddd8f9"/>
</p:tagLst>
</file>

<file path=ppt/tags/tag28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111_1*f*1"/>
  <p:tag name="KSO_WM_TEMPLATE_CATEGORY" val="diagram"/>
  <p:tag name="KSO_WM_TEMPLATE_INDEX" val="20217111"/>
  <p:tag name="KSO_WM_UNIT_LAYERLEVEL" val="1"/>
  <p:tag name="KSO_WM_TAG_VERSION" val="1.0"/>
  <p:tag name="KSO_WM_BEAUTIFY_FLAG" val="#wm#"/>
  <p:tag name="KSO_WM_UNIT_DEFAULT_FONT" val="14;20;2"/>
  <p:tag name="KSO_WM_UNIT_BLOCK" val="0"/>
  <p:tag name="KSO_WM_UNIT_VALUE" val="264"/>
  <p:tag name="KSO_WM_UNIT_SHOW_EDIT_AREA_INDICATION" val="1"/>
  <p:tag name="KSO_WM_CHIP_GROUPID" val="5e6b05596848fb12bee65ac8"/>
  <p:tag name="KSO_WM_CHIP_XID" val="5e6b05596848fb12bee65aca"/>
  <p:tag name="KSO_WM_UNIT_DEC_AREA_ID" val="8f4ed03b786c4c2bb14fa9339887e17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b07e0d0d035c4517b54f97107f028c79"/>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5fd107111fa9d42129ddd8f9"/>
  <p:tag name="KSO_WM_TEMPLATE_ASSEMBLE_GROUPID" val="5fd107111fa9d42129ddd8f9"/>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7111_1*i*1"/>
  <p:tag name="KSO_WM_TEMPLATE_CATEGORY" val="diagram"/>
  <p:tag name="KSO_WM_TEMPLATE_INDEX" val="20217111"/>
  <p:tag name="KSO_WM_UNIT_LAYERLEVEL" val="1"/>
  <p:tag name="KSO_WM_TAG_VERSION" val="1.0"/>
  <p:tag name="KSO_WM_BEAUTIFY_FLAG" val="#wm#"/>
  <p:tag name="KSO_WM_UNIT_BLOCK" val="0"/>
  <p:tag name="KSO_WM_UNIT_SM_LIMIT_TYPE" val="2"/>
  <p:tag name="KSO_WM_UNIT_DEC_AREA_ID" val="febec62ec89d4fae899d9e38d57c0fd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7111_1*i*2"/>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7111_1*i*3"/>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7111_1*i*4"/>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7111_1*i*5"/>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17111_1*i*6"/>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17111_1*i*7"/>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17111_1*i*8"/>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17111_1*i*9"/>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diagram20217111_1*i*10"/>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1"/>
  <p:tag name="KSO_WM_UNIT_ID" val="diagram20217111_1*i*11"/>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17111_1*i*12"/>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17111_1*i*13"/>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17111_1*i*14"/>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5"/>
  <p:tag name="KSO_WM_UNIT_ID" val="diagram20217111_1*i*15"/>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6"/>
  <p:tag name="KSO_WM_UNIT_ID" val="diagram20217111_1*i*16"/>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7"/>
  <p:tag name="KSO_WM_UNIT_ID" val="diagram20217111_1*i*17"/>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299.xml><?xml version="1.0" encoding="utf-8"?>
<p:tagLst xmlns:p="http://schemas.openxmlformats.org/presentationml/2006/main">
  <p:tag name="KSO_WM_FULL_TEXT_BEAUTIFY_COPY_ID" val="150995404"/>
  <p:tag name="KSO_WM_SLIDE_ID" val="diagram20217111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TAG_VERSION" val="1.0"/>
  <p:tag name="KSO_WM_BEAUTIFY_FLAG" val="#wm#"/>
  <p:tag name="KSO_WM_TEMPLATE_CATEGORY" val="diagram"/>
  <p:tag name="KSO_WM_TEMPLATE_INDEX" val="20217111"/>
  <p:tag name="KSO_WM_SLIDE_LAYOUT" val="a_f"/>
  <p:tag name="KSO_WM_SLIDE_LAYOUT_CNT" val="1_1"/>
  <p:tag name="KSO_WM_TEMPLATE_THUMBS_INDEX" val="1、4、7、12、13、14、15、16、17、18、20、24、25、28、33、36、40、43、44"/>
  <p:tag name="KSO_WM_SLIDE_SIZE" val="888*468"/>
  <p:tag name="KSO_WM_SLIDE_POSITION" val="36*36"/>
  <p:tag name="KSO_WM_SLIDE_LAYOUT_INFO" val="{&quot;backgroundInfo&quot;:[{&quot;bottom&quot;:0,&quot;bottomAbs&quot;:false,&quot;left&quot;:0,&quot;leftAbs&quot;:false,&quot;right&quot;:0,&quot;rightAbs&quot;:false,&quot;top&quot;:0,&quot;topAbs&quot;:false,&quot;type&quot;:&quot;general&quot;}],&quot;id&quot;:&quot;2020-12-10T01:19:13&quot;,&quot;maxSize&quot;:{&quot;size1&quot;:33.299650680520394},&quot;minSize&quot;:{&quot;size1&quot;:24.599650680520401},&quot;normalSize&quot;:{&quot;size1&quot;:24.599650680520401},&quot;subLayout&quot;:[{&quot;id&quot;:&quot;2020-12-10T01:19:13&quot;,&quot;margin&quot;:{&quot;bottom&quot;:0.026000002399086952,&quot;left&quot;:4.6570000648498535,&quot;right&quot;:4.6570000648498535,&quot;top&quot;:2.5399999618530273},&quot;type&quot;:0},{&quot;id&quot;:&quot;2020-12-10T01:19:13&quot;,&quot;margin&quot;:{&quot;bottom&quot;:2.5399999618530273,&quot;left&quot;:4.6570000648498535,&quot;right&quot;:4.6570000648498535,&quot;top&quot;:0.81999999284744263},&quot;type&quot;:0}],&quot;type&quot;:0}"/>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c5e83f310219e61717cdf3"/>
  <p:tag name="KSO_WM_CHIP_FILLPROP" val="[[{&quot;text_align&quot;:&quot;cm&quot;,&quot;text_direction&quot;:&quot;horizontal&quot;,&quot;support_big_font&quot;:false,&quot;picture_toward&quot;:0,&quot;picture_dockside&quot;:[],&quot;fill_id&quot;:&quot;ba3ff9d51a534949a36d761c038b2272&quot;,&quot;fill_align&quot;:&quot;cm&quot;,&quot;chip_types&quot;:[&quot;header&quot;]},{&quot;text_align&quot;:&quot;cm&quot;,&quot;text_direction&quot;:&quot;horizontal&quot;,&quot;support_features&quot;:[&quot;collage&quot;,&quot;carousel&quot;],&quot;support_big_font&quot;:false,&quot;picture_toward&quot;:0,&quot;picture_dockside&quot;:[],&quot;fill_id&quot;:&quot;385b67bca2024cfd9b21355f5a1f21ce&quot;,&quot;fill_align&quot;:&quot;cm&quot;,&quot;chip_types&quot;:[&quot;diagram&quot;,&quot;pictext&quot;,&quot;text&quot;,&quot;picture&quot;,&quot;chart&quot;,&quot;table&quot;,&quot;video&quot;]}]]"/>
  <p:tag name="KSO_WM_CHIP_DECFILLPROP" val="[]"/>
  <p:tag name="KSO_WM_CHIP_GROUPID" val="5fc5e83f310219e61717cdf2"/>
  <p:tag name="KSO_WM_SLIDE_BK_DARK_LIGHT" val="2"/>
  <p:tag name="KSO_WM_SLIDE_BACKGROUND_TYPE" val="general"/>
  <p:tag name="KSO_WM_SLIDE_SUPPORT_FEATURE_TYPE" val="0"/>
  <p:tag name="KSO_WM_TEMPLATE_ASSEMBLE_XID" val="5fd107111fa9d42129ddd8f9"/>
  <p:tag name="KSO_WM_TEMPLATE_ASSEMBLE_GROUPID" val="5fd107111fa9d42129ddd8f9"/>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00.xml><?xml version="1.0" encoding="utf-8"?>
<p:tagLst xmlns:p="http://schemas.openxmlformats.org/presentationml/2006/main">
  <p:tag name="KSO_WM_UNIT_ISCONTENTSTITLE" val="0"/>
  <p:tag name="KSO_WM_UNIT_ISNUMDGMTITLE" val="0"/>
  <p:tag name="KSO_WM_UNIT_NOCLEAR" val="0"/>
  <p:tag name="KSO_WM_UNIT_VALUE" val="19"/>
  <p:tag name="KSO_WM_UNIT_HIGHLIGHT" val="0"/>
  <p:tag name="KSO_WM_UNIT_COMPATIBLE" val="0"/>
  <p:tag name="KSO_WM_UNIT_DIAGRAM_ISNUMVISUAL" val="0"/>
  <p:tag name="KSO_WM_UNIT_DIAGRAM_ISREFERUNIT" val="0"/>
  <p:tag name="KSO_WM_UNIT_TYPE" val="a"/>
  <p:tag name="KSO_WM_UNIT_INDEX" val="1"/>
  <p:tag name="KSO_WM_UNIT_ID" val="diagram20217111_1*a*1"/>
  <p:tag name="KSO_WM_TEMPLATE_CATEGORY" val="diagram"/>
  <p:tag name="KSO_WM_TEMPLATE_INDEX" val="20217111"/>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08d8b01e1e7e4b479639d475cc8647a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c30bc1f44150437ab5bf1b076834de33"/>
  <p:tag name="KSO_WM_UNIT_TEXT_FILL_FORE_SCHEMECOLOR_INDEX_BRIGHTNESS" val="0"/>
  <p:tag name="KSO_WM_UNIT_TEXT_FILL_FORE_SCHEMECOLOR_INDEX" val="13"/>
  <p:tag name="KSO_WM_UNIT_TEXT_FILL_TYPE" val="1"/>
  <p:tag name="KSO_WM_TEMPLATE_ASSEMBLE_XID" val="5fd107111fa9d42129ddd8f9"/>
  <p:tag name="KSO_WM_TEMPLATE_ASSEMBLE_GROUPID" val="5fd107111fa9d42129ddd8f9"/>
</p:tagLst>
</file>

<file path=ppt/tags/tag30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111_1*f*1"/>
  <p:tag name="KSO_WM_TEMPLATE_CATEGORY" val="diagram"/>
  <p:tag name="KSO_WM_TEMPLATE_INDEX" val="20217111"/>
  <p:tag name="KSO_WM_UNIT_LAYERLEVEL" val="1"/>
  <p:tag name="KSO_WM_TAG_VERSION" val="1.0"/>
  <p:tag name="KSO_WM_BEAUTIFY_FLAG" val="#wm#"/>
  <p:tag name="KSO_WM_UNIT_DEFAULT_FONT" val="14;20;2"/>
  <p:tag name="KSO_WM_UNIT_BLOCK" val="0"/>
  <p:tag name="KSO_WM_UNIT_VALUE" val="264"/>
  <p:tag name="KSO_WM_UNIT_SHOW_EDIT_AREA_INDICATION" val="1"/>
  <p:tag name="KSO_WM_CHIP_GROUPID" val="5e6b05596848fb12bee65ac8"/>
  <p:tag name="KSO_WM_CHIP_XID" val="5e6b05596848fb12bee65aca"/>
  <p:tag name="KSO_WM_UNIT_DEC_AREA_ID" val="8f4ed03b786c4c2bb14fa9339887e17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b07e0d0d035c4517b54f97107f028c79"/>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5fd107111fa9d42129ddd8f9"/>
  <p:tag name="KSO_WM_TEMPLATE_ASSEMBLE_GROUPID" val="5fd107111fa9d42129ddd8f9"/>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7111_1*i*1"/>
  <p:tag name="KSO_WM_TEMPLATE_CATEGORY" val="diagram"/>
  <p:tag name="KSO_WM_TEMPLATE_INDEX" val="20217111"/>
  <p:tag name="KSO_WM_UNIT_LAYERLEVEL" val="1"/>
  <p:tag name="KSO_WM_TAG_VERSION" val="1.0"/>
  <p:tag name="KSO_WM_BEAUTIFY_FLAG" val="#wm#"/>
  <p:tag name="KSO_WM_UNIT_BLOCK" val="0"/>
  <p:tag name="KSO_WM_UNIT_SM_LIMIT_TYPE" val="2"/>
  <p:tag name="KSO_WM_UNIT_DEC_AREA_ID" val="febec62ec89d4fae899d9e38d57c0fd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c5e83f310219e61717cdf2"/>
  <p:tag name="KSO_WM_CHIP_XID" val="5fc5e83f310219e61717cdf3"/>
  <p:tag name="KSO_WM_TEMPLATE_ASSEMBLE_XID" val="5fd107111fa9d42129ddd8f9"/>
  <p:tag name="KSO_WM_TEMPLATE_ASSEMBLE_GROUPID" val="5fd107111fa9d42129ddd8f9"/>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7111_1*i*2"/>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7111_1*i*3"/>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7111_1*i*4"/>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7111_1*i*5"/>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17111_1*i*6"/>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17111_1*i*7"/>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17111_1*i*8"/>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17111_1*i*9"/>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diagram20217111_1*i*10"/>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1"/>
  <p:tag name="KSO_WM_UNIT_ID" val="diagram20217111_1*i*11"/>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17111_1*i*12"/>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17111_1*i*13"/>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17111_1*i*14"/>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5"/>
  <p:tag name="KSO_WM_UNIT_ID" val="diagram20217111_1*i*15"/>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6"/>
  <p:tag name="KSO_WM_UNIT_ID" val="diagram20217111_1*i*16"/>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7"/>
  <p:tag name="KSO_WM_UNIT_ID" val="diagram20217111_1*i*17"/>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319.xml><?xml version="1.0" encoding="utf-8"?>
<p:tagLst xmlns:p="http://schemas.openxmlformats.org/presentationml/2006/main">
  <p:tag name="KSO_WM_FULL_TEXT_BEAUTIFY_COPY_ID" val="150995405"/>
  <p:tag name="KSO_WM_SLIDE_ID" val="diagram20217111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TAG_VERSION" val="1.0"/>
  <p:tag name="KSO_WM_BEAUTIFY_FLAG" val="#wm#"/>
  <p:tag name="KSO_WM_TEMPLATE_CATEGORY" val="diagram"/>
  <p:tag name="KSO_WM_TEMPLATE_INDEX" val="20217111"/>
  <p:tag name="KSO_WM_SLIDE_LAYOUT" val="a_f"/>
  <p:tag name="KSO_WM_SLIDE_LAYOUT_CNT" val="1_1"/>
  <p:tag name="KSO_WM_TEMPLATE_THUMBS_INDEX" val="1、4、7、12、13、14、15、16、17、18、20、24、25、28、33、36、40、43、44"/>
  <p:tag name="KSO_WM_SLIDE_SIZE" val="888*468"/>
  <p:tag name="KSO_WM_SLIDE_POSITION" val="36*36"/>
  <p:tag name="KSO_WM_SLIDE_LAYOUT_INFO" val="{&quot;backgroundInfo&quot;:[{&quot;bottom&quot;:0,&quot;bottomAbs&quot;:false,&quot;left&quot;:0,&quot;leftAbs&quot;:false,&quot;right&quot;:0,&quot;rightAbs&quot;:false,&quot;top&quot;:0,&quot;topAbs&quot;:false,&quot;type&quot;:&quot;general&quot;}],&quot;id&quot;:&quot;2020-12-10T01:19:13&quot;,&quot;maxSize&quot;:{&quot;size1&quot;:33.299650680520394},&quot;minSize&quot;:{&quot;size1&quot;:24.599650680520401},&quot;normalSize&quot;:{&quot;size1&quot;:24.599650680520401},&quot;subLayout&quot;:[{&quot;id&quot;:&quot;2020-12-10T01:19:13&quot;,&quot;margin&quot;:{&quot;bottom&quot;:0.026000002399086952,&quot;left&quot;:4.6570000648498535,&quot;right&quot;:4.6570000648498535,&quot;top&quot;:2.5399999618530273},&quot;type&quot;:0},{&quot;id&quot;:&quot;2020-12-10T01:19:13&quot;,&quot;margin&quot;:{&quot;bottom&quot;:2.5399999618530273,&quot;left&quot;:4.6570000648498535,&quot;right&quot;:4.6570000648498535,&quot;top&quot;:0.81999999284744263},&quot;type&quot;:0}],&quot;type&quot;:0}"/>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c5e83f310219e61717cdf3"/>
  <p:tag name="KSO_WM_CHIP_FILLPROP" val="[[{&quot;text_align&quot;:&quot;cm&quot;,&quot;text_direction&quot;:&quot;horizontal&quot;,&quot;support_big_font&quot;:false,&quot;picture_toward&quot;:0,&quot;picture_dockside&quot;:[],&quot;fill_id&quot;:&quot;ba3ff9d51a534949a36d761c038b2272&quot;,&quot;fill_align&quot;:&quot;cm&quot;,&quot;chip_types&quot;:[&quot;header&quot;]},{&quot;text_align&quot;:&quot;cm&quot;,&quot;text_direction&quot;:&quot;horizontal&quot;,&quot;support_features&quot;:[&quot;collage&quot;,&quot;carousel&quot;],&quot;support_big_font&quot;:false,&quot;picture_toward&quot;:0,&quot;picture_dockside&quot;:[],&quot;fill_id&quot;:&quot;385b67bca2024cfd9b21355f5a1f21ce&quot;,&quot;fill_align&quot;:&quot;cm&quot;,&quot;chip_types&quot;:[&quot;diagram&quot;,&quot;pictext&quot;,&quot;text&quot;,&quot;picture&quot;,&quot;chart&quot;,&quot;table&quot;,&quot;video&quot;]}]]"/>
  <p:tag name="KSO_WM_CHIP_DECFILLPROP" val="[]"/>
  <p:tag name="KSO_WM_CHIP_GROUPID" val="5fc5e83f310219e61717cdf2"/>
  <p:tag name="KSO_WM_SLIDE_BK_DARK_LIGHT" val="2"/>
  <p:tag name="KSO_WM_SLIDE_BACKGROUND_TYPE" val="general"/>
  <p:tag name="KSO_WM_SLIDE_SUPPORT_FEATURE_TYPE" val="0"/>
  <p:tag name="KSO_WM_TEMPLATE_ASSEMBLE_XID" val="5fd107111fa9d42129ddd8f9"/>
  <p:tag name="KSO_WM_TEMPLATE_ASSEMBLE_GROUPID" val="5fd107111fa9d42129ddd8f9"/>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20.xml><?xml version="1.0" encoding="utf-8"?>
<p:tagLst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diagram20214804_1*a*1"/>
  <p:tag name="KSO_WM_TEMPLATE_CATEGORY" val="diagram"/>
  <p:tag name="KSO_WM_TEMPLATE_INDEX" val="20214804"/>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486dce56ace84f75a788bcf56bf27f4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rm&quot;,&quot;fill_mode&quot;:&quot;full&quot;,&quot;sacle_strategy&quot;:&quot;smart&quot;}"/>
  <p:tag name="KSO_WM_ASSEMBLE_CHIP_INDEX" val="985390359d60448ea5d548ce30041f08"/>
  <p:tag name="KSO_WM_UNIT_TEXT_FILL_FORE_SCHEMECOLOR_INDEX_BRIGHTNESS" val="0"/>
  <p:tag name="KSO_WM_UNIT_TEXT_FILL_FORE_SCHEMECOLOR_INDEX" val="13"/>
  <p:tag name="KSO_WM_UNIT_TEXT_FILL_TYPE" val="1"/>
  <p:tag name="KSO_WM_TEMPLATE_ASSEMBLE_XID" val="5fd0ed4b1fa9d42129ddbb64"/>
  <p:tag name="KSO_WM_TEMPLATE_ASSEMBLE_GROUPID" val="5fd0ed4b1fa9d42129ddbb64"/>
</p:tagLst>
</file>

<file path=ppt/tags/tag32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4804_1*f*1"/>
  <p:tag name="KSO_WM_TEMPLATE_CATEGORY" val="diagram"/>
  <p:tag name="KSO_WM_TEMPLATE_INDEX" val="20214804"/>
  <p:tag name="KSO_WM_UNIT_LAYERLEVEL" val="1"/>
  <p:tag name="KSO_WM_TAG_VERSION" val="1.0"/>
  <p:tag name="KSO_WM_BEAUTIFY_FLAG" val="#wm#"/>
  <p:tag name="KSO_WM_UNIT_DEFAULT_FONT" val="14;20;2"/>
  <p:tag name="KSO_WM_UNIT_BLOCK" val="0"/>
  <p:tag name="KSO_WM_UNIT_VALUE" val="286"/>
  <p:tag name="KSO_WM_UNIT_SHOW_EDIT_AREA_INDICATION" val="1"/>
  <p:tag name="KSO_WM_CHIP_GROUPID" val="5e6b05596848fb12bee65ac8"/>
  <p:tag name="KSO_WM_CHIP_XID" val="5e6b05596848fb12bee65aca"/>
  <p:tag name="KSO_WM_UNIT_DEC_AREA_ID" val="d280935393c844e5b759cdbb431897f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e1c389ce1ff4da5ac52f6fc05c578d7"/>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5fd0ed4b1fa9d42129ddbb64"/>
  <p:tag name="KSO_WM_TEMPLATE_ASSEMBLE_GROUPID" val="5fd0ed4b1fa9d42129ddbb64"/>
</p:tagLst>
</file>

<file path=ppt/tags/tag322.xml><?xml version="1.0" encoding="utf-8"?>
<p:tagLst xmlns:p="http://schemas.openxmlformats.org/presentationml/2006/main">
  <p:tag name="KSO_WM_FULL_TEXT_BEAUTIFY_COPY_ID" val="150995406"/>
  <p:tag name="KSO_WM_BEAUTIFY_FLAG" val="#wm#"/>
  <p:tag name="KSO_WM_TEMPLATE_CATEGORY" val="diagram"/>
  <p:tag name="KSO_WM_TEMPLATE_INDEX" val="20214804"/>
  <p:tag name="KSO_WM_SLIDE_LAYOUT_INFO" val="{&quot;backgroundInfo&quot;:[{&quot;bottom&quot;:0,&quot;bottomAbs&quot;:false,&quot;left&quot;:0,&quot;leftAbs&quot;:false,&quot;right&quot;:0,&quot;rightAbs&quot;:false,&quot;top&quot;:0,&quot;topAbs&quot;:false,&quot;type&quot;:&quot;general&quot;}],&quot;direction&quot;:1,&quot;id&quot;:&quot;2020-12-09T23:29:15&quot;,&quot;maxSize&quot;:{&quot;size1&quot;:37.499979652444985},&quot;minSize&quot;:{&quot;size1&quot;:27.499979652444988},&quot;normalSize&quot;:{&quot;size1&quot;:28.749979652444988},&quot;subLayout&quot;:[{&quot;id&quot;:&quot;2020-12-09T23:29:15&quot;,&quot;margin&quot;:{&quot;bottom&quot;:5.9270000457763672,&quot;left&quot;:1.6929999589920044,&quot;right&quot;:0.42300000786781311,&quot;top&quot;:5.9270000457763672},&quot;type&quot;:0},{&quot;id&quot;:&quot;2020-12-09T23:29:15&quot;,&quot;margin&quot;:{&quot;bottom&quot;:2.5399999618530273,&quot;left&quot;:0.84700000286102295,&quot;right&quot;:1.6929999589920044,&quot;top&quot;:2.5399999618530273},&quot;type&quot;:0}],&quot;type&quot;:0}"/>
  <p:tag name="KSO_WM_SLIDE_CAN_ADD_NAVIGATION" val="1"/>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6efe48605d5daf04fe5f98"/>
  <p:tag name="KSO_WM_SLIDE_ID" val="diagram20214804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864*324"/>
  <p:tag name="KSO_WM_SLIDE_POSITION" val="48*108"/>
  <p:tag name="KSO_WM_TAG_VERSION" val="1.0"/>
  <p:tag name="KSO_WM_SLIDE_LAYOUT" val="a_f"/>
  <p:tag name="KSO_WM_SLIDE_LAYOUT_CNT" val="1_1"/>
  <p:tag name="KSO_WM_CHIP_FILLPROP" val="[[{&quot;text_align&quot;:&quot;lm&quot;,&quot;text_direction&quot;:&quot;horizontal&quot;,&quot;support_big_font&quot;:false,&quot;fill_id&quot;:&quot;1225534b603643f5a414df89499311b9&quot;,&quot;fill_align&quot;:&quot;rm&quot;,&quot;chip_types&quot;:[&quot;text&quot;,&quot;header&quot;]},{&quot;text_align&quot;:&quot;lm&quot;,&quot;text_direction&quot;:&quot;horizontal&quot;,&quot;support_features&quot;:[&quot;collage&quot;,&quot;carousel&quot;,&quot;creativecrop&quot;],&quot;support_big_font&quot;:false,&quot;fill_id&quot;:&quot;a5cde0e7e9ca4a5fabf022e041870535&quot;,&quot;fill_align&quot;:&quot;lm&quot;,&quot;chip_types&quot;:[&quot;diagram&quot;,&quot;pictext&quot;,&quot;text&quot;,&quot;picture&quot;,&quot;chart&quot;,&quot;table&quot;,&quot;video&quot;]}]]"/>
  <p:tag name="KSO_WM_CHIP_DECFILLPROP" val="[]"/>
  <p:tag name="KSO_WM_CHIP_GROUPID" val="5e6efe48605d5daf04fe5f97"/>
  <p:tag name="KSO_WM_SLIDE_BK_DARK_LIGHT" val="2"/>
  <p:tag name="KSO_WM_SLIDE_BACKGROUND_TYPE" val="general"/>
  <p:tag name="KSO_WM_SLIDE_SUPPORT_FEATURE_TYPE" val="0"/>
  <p:tag name="KSO_WM_TEMPLATE_ASSEMBLE_XID" val="5fd0ed4b1fa9d42129ddbb64"/>
  <p:tag name="KSO_WM_TEMPLATE_ASSEMBLE_GROUPID" val="5fd0ed4b1fa9d42129ddbb64"/>
</p:tagLst>
</file>

<file path=ppt/tags/tag323.xml><?xml version="1.0" encoding="utf-8"?>
<p:tagLst xmlns:p="http://schemas.openxmlformats.org/presentationml/2006/main">
  <p:tag name="KSO_WM_UNIT_ISCONTENTS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541_15*a*1"/>
  <p:tag name="KSO_WM_TEMPLATE_CATEGORY" val="custom"/>
  <p:tag name="KSO_WM_TEMPLATE_INDEX" val="20202541"/>
  <p:tag name="KSO_WM_UNIT_LAYERLEVEL" val="1"/>
  <p:tag name="KSO_WM_TAG_VERSION" val="1.0"/>
  <p:tag name="KSO_WM_BEAUTIFY_FLAG" val="#wm#"/>
  <p:tag name="KSO_WM_UNIT_PRESET_TEXT" val="THANKS"/>
  <p:tag name="KSO_WM_UNIT_ISNUMDGMTITLE" val="0"/>
</p:tagLst>
</file>

<file path=ppt/tags/tag324.xml><?xml version="1.0" encoding="utf-8"?>
<p:tagLst xmlns:p="http://schemas.openxmlformats.org/presentationml/2006/main">
  <p:tag name="KSO_WM_FULL_TEXT_BEAUTIFY_COPY_ID" val="150995407"/>
  <p:tag name="KSO_WM_SLIDE_ID" val="custom20202541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41"/>
  <p:tag name="KSO_WM_SLIDE_LAYOUT" val="a_b"/>
  <p:tag name="KSO_WM_SLIDE_LAYOUT_CNT" val="1_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177147_11*a*1"/>
  <p:tag name="KSO_WM_TEMPLATE_CATEGORY" val="custom"/>
  <p:tag name="KSO_WM_TEMPLATE_INDEX" val="20177147"/>
  <p:tag name="KSO_WM_UNIT_LAYERLEVEL" val="1"/>
  <p:tag name="KSO_WM_TAG_VERSION" val="1.0"/>
  <p:tag name="KSO_WM_BEAUTIFY_FLAG" val="#wm#"/>
  <p:tag name="KSO_WM_UNIT_ISCONTENTSTITLE" val="0"/>
  <p:tag name="KSO_WM_UNIT_PRESET_TEXT" val="点击此处添加小标题"/>
  <p:tag name="KSO_WM_UNIT_NOCLEAR" val="0"/>
  <p:tag name="KSO_WM_UNIT_VALUE" val="14"/>
  <p:tag name="KSO_WM_UNIT_TYPE" val="a"/>
  <p:tag name="KSO_WM_UNIT_INDEX" val="1"/>
  <p:tag name="KSO_WM_UNIT_ISNUMDGMTITLE" val="0"/>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177147_11*b*1"/>
  <p:tag name="KSO_WM_TEMPLATE_CATEGORY" val="custom"/>
  <p:tag name="KSO_WM_TEMPLATE_INDEX" val="20177147"/>
  <p:tag name="KSO_WM_UNIT_LAYERLEVEL" val="1"/>
  <p:tag name="KSO_WM_TAG_VERSION" val="1.0"/>
  <p:tag name="KSO_WM_BEAUTIFY_FLAG" val="#wm#"/>
  <p:tag name="KSO_WM_UNIT_ISCONTENTSTITLE" val="0"/>
  <p:tag name="KSO_WM_UNIT_PRESET_TEXT" val="点击此处可添加副标题"/>
  <p:tag name="KSO_WM_UNIT_NOCLEAR" val="0"/>
  <p:tag name="KSO_WM_UNIT_VALUE" val="29"/>
  <p:tag name="KSO_WM_UNIT_TYPE" val="b"/>
  <p:tag name="KSO_WM_UNIT_INDEX" val="1"/>
  <p:tag name="KSO_WM_UNIT_ISNUMDGMTITLE" val="0"/>
</p:tagLst>
</file>

<file path=ppt/tags/tag63.xml><?xml version="1.0" encoding="utf-8"?>
<p:tagLst xmlns:p="http://schemas.openxmlformats.org/presentationml/2006/main">
  <p:tag name="KSO_WM_BEAUTIFY_FLAG" val="#wm#"/>
  <p:tag name="KSO_WM_TEMPLATE_CATEGORY" val="custom"/>
  <p:tag name="KSO_WM_TEMPLATE_INDEX" val="20177147"/>
  <p:tag name="KSO_WM_CHIP_INFOS" val="{&quot;layout_type&quot;:&quot;fortop2&quot;,&quot;slide_type&quot;:[&quot;sectionTitle&quot;],&quot;aspect_ratio&quot;:&quot;16:9&quot;}"/>
  <p:tag name="KSO_WM_CHIP_XID" val="5ebe041a0ac41c4a0a525591"/>
  <p:tag name="KSO_WM_CHIP_FILLPROP" val="[[{&quot;fill_id&quot;:&quot;51e632d09e6c46c19ff385024cea1246&quot;,&quot;fill_align&quot;:&quot;cm&quot;,&quot;text_align&quot;:&quot;cm&quot;,&quot;text_direction&quot;:&quot;horizontal&quot;,&quot;chip_types&quot;:[&quot;text&quot;,&quot;header&quot;]}]]"/>
  <p:tag name="KSO_WM_SLIDE_ID" val="custom20177147_11"/>
  <p:tag name="KSO_WM_TEMPLATE_SUBCATEGORY" val="0"/>
  <p:tag name="KSO_WM_TEMPLATE_MASTER_TYPE" val="1"/>
  <p:tag name="KSO_WM_TEMPLATE_COLOR_TYPE" val="1"/>
  <p:tag name="KSO_WM_SLIDE_TYPE" val="sectionTitle"/>
  <p:tag name="KSO_WM_SLIDE_SUBTYPE" val="pureTxt"/>
  <p:tag name="KSO_WM_SLIDE_ITEM_CNT" val="0"/>
  <p:tag name="KSO_WM_SLIDE_INDEX" val="11"/>
  <p:tag name="KSO_WM_SLIDE_SIZE" val="800*300"/>
  <p:tag name="KSO_WM_SLIDE_POSITION" val="79*80"/>
  <p:tag name="KSO_WM_TAG_VERSION" val="1.0"/>
  <p:tag name="KSO_WM_SLIDE_LAYOUT" val="a_b"/>
  <p:tag name="KSO_WM_SLIDE_LAYOUT_CNT" val="1_1"/>
  <p:tag name="KSO_WM_CHIP_GROUPID" val="5ebf6661ddc3daf3fef3f760"/>
  <p:tag name="KSO_WM_SLIDE_BK_DARK_LIGHT" val="2"/>
  <p:tag name="KSO_WM_SLIDE_BACKGROUND_TYPE" val="general"/>
  <p:tag name="KSO_WM_SLIDE_SUPPORT_FEATURE_TYPE" val="0"/>
  <p:tag name="KSO_WM_TEMPLATE_ASSEMBLE_XID" val="5f0833508050c250ba64992e"/>
  <p:tag name="KSO_WM_TEMPLATE_ASSEMBLE_GROUPID" val="5f0821b48050c250ba645d63"/>
  <p:tag name="KSO_WM_COMBINE_RELATE_SLIDE_ID" val="background20176418_6"/>
</p:tagLst>
</file>

<file path=ppt/tags/tag64.xml><?xml version="1.0" encoding="utf-8"?>
<p:tagLst xmlns:p="http://schemas.openxmlformats.org/presentationml/2006/main">
  <p:tag name="KSO_WM_UNIT_ISCONTENTSTITLE" val="0"/>
  <p:tag name="KSO_WM_UNIT_ISNUMDGMTITLE" val="0"/>
  <p:tag name="KSO_WM_UNIT_NOCLEAR" val="0"/>
  <p:tag name="KSO_WM_UNIT_VALUE" val="22"/>
  <p:tag name="KSO_WM_UNIT_HIGHLIGHT" val="0"/>
  <p:tag name="KSO_WM_UNIT_COMPATIBLE" val="0"/>
  <p:tag name="KSO_WM_UNIT_DIAGRAM_ISNUMVISUAL" val="0"/>
  <p:tag name="KSO_WM_UNIT_DIAGRAM_ISREFERUNIT" val="0"/>
  <p:tag name="KSO_WM_UNIT_TYPE" val="a"/>
  <p:tag name="KSO_WM_UNIT_INDEX" val="1"/>
  <p:tag name="KSO_WM_UNIT_ID" val="diagram20217309_1*a*1"/>
  <p:tag name="KSO_WM_TEMPLATE_CATEGORY" val="diagram"/>
  <p:tag name="KSO_WM_TEMPLATE_INDEX" val="20217309"/>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37afbd9039a64802bbe578d8df8026b2"/>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SM_LIMIT_TYPE" val="0"/>
  <p:tag name="KSO_WM_CHIP_FILLAREA_FILL_RULE" val="{&quot;fill_align&quot;:&quot;cm&quot;,&quot;fill_mode&quot;:&quot;full&quot;,&quot;sacle_strategy&quot;:&quot;smart&quot;}"/>
  <p:tag name="KSO_WM_ASSEMBLE_CHIP_INDEX" val="800ca2f049334847b7cf5f9fbf0c0250"/>
  <p:tag name="KSO_WM_UNIT_TEXT_FILL_FORE_SCHEMECOLOR_INDEX_BRIGHTNESS" val="0"/>
  <p:tag name="KSO_WM_UNIT_TEXT_FILL_FORE_SCHEMECOLOR_INDEX" val="13"/>
  <p:tag name="KSO_WM_UNIT_TEXT_FILL_TYPE" val="1"/>
  <p:tag name="KSO_WM_TEMPLATE_ASSEMBLE_XID" val="5fd10a411fa9d42129dddee3"/>
  <p:tag name="KSO_WM_TEMPLATE_ASSEMBLE_GROUPID" val="5fd10a411fa9d42129dddee3"/>
</p:tagLst>
</file>

<file path=ppt/tags/tag65.xml><?xml version="1.0" encoding="utf-8"?>
<p:tagLst xmlns:p="http://schemas.openxmlformats.org/presentationml/2006/main">
  <p:tag name="KSO_WM_UNIT_VALUE" val="1184*1396"/>
  <p:tag name="KSO_WM_UNIT_HIGHLIGHT" val="0"/>
  <p:tag name="KSO_WM_UNIT_COMPATIBLE" val="0"/>
  <p:tag name="KSO_WM_UNIT_DIAGRAM_ISNUMVISUAL" val="0"/>
  <p:tag name="KSO_WM_UNIT_DIAGRAM_ISREFERUNIT" val="0"/>
  <p:tag name="KSO_WM_UNIT_TYPE" val="d"/>
  <p:tag name="KSO_WM_UNIT_INDEX" val="1"/>
  <p:tag name="KSO_WM_UNIT_ID" val="diagram20217309_1*d*1"/>
  <p:tag name="KSO_WM_TEMPLATE_CATEGORY" val="diagram"/>
  <p:tag name="KSO_WM_TEMPLATE_INDEX" val="20217309"/>
  <p:tag name="KSO_WM_UNIT_LAYERLEVEL" val="1"/>
  <p:tag name="KSO_WM_TAG_VERSION" val="1.0"/>
  <p:tag name="KSO_WM_BEAUTIFY_FLAG" val="#wm#"/>
  <p:tag name="KSO_WM_CHIP_GROUPID" val="5e7310da9a230a26b9e88a19"/>
  <p:tag name="KSO_WM_CHIP_XID" val="5e7310da9a230a26b9e88a1a"/>
  <p:tag name="KSO_WM_UNIT_DEC_AREA_ID" val="007490a4ae7d424a8d3caf51b968a4b2"/>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SM_LIMIT_TYPE" val="0"/>
  <p:tag name="KSO_WM_CHIP_FILLAREA_FILL_RULE" val="{&quot;fill_align&quot;:&quot;rm&quot;,&quot;fill_mode&quot;:&quot;full&quot;,&quot;sacle_strategy&quot;:&quot;smart&quot;}"/>
  <p:tag name="KSO_WM_ASSEMBLE_CHIP_INDEX" val="1b6312bfca52444786a44040976cd0f5"/>
  <p:tag name="KSO_WM_UNIT_PLACING_PICTURE" val="1b6312bfca52444786a44040976cd0f5"/>
  <p:tag name="KSO_WM_TEMPLATE_ASSEMBLE_XID" val="5fd10a411fa9d42129dddee3"/>
  <p:tag name="KSO_WM_TEMPLATE_ASSEMBLE_GROUPID" val="5fd10a411fa9d42129dddee3"/>
  <p:tag name="KSO_WM_UNIT_PICTURE_CLIP_FLAG" val="0"/>
  <p:tag name="KSO_WM_UNIT_PLACING_PICTURE_USER_VIEWPORT" val="{&quot;height&quot;:5040.029921259842,&quot;width&quot;:5940.0456692913385}"/>
</p:tagLst>
</file>

<file path=ppt/tags/tag6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309_1*f*1"/>
  <p:tag name="KSO_WM_TEMPLATE_CATEGORY" val="diagram"/>
  <p:tag name="KSO_WM_TEMPLATE_INDEX" val="20217309"/>
  <p:tag name="KSO_WM_UNIT_LAYERLEVEL" val="1"/>
  <p:tag name="KSO_WM_TAG_VERSION" val="1.0"/>
  <p:tag name="KSO_WM_BEAUTIFY_FLAG" val="#wm#"/>
  <p:tag name="KSO_WM_UNIT_DEFAULT_FONT" val="14;20;2"/>
  <p:tag name="KSO_WM_UNIT_BLOCK" val="0"/>
  <p:tag name="KSO_WM_UNIT_VALUE" val="209"/>
  <p:tag name="KSO_WM_UNIT_SHOW_EDIT_AREA_INDICATION" val="1"/>
  <p:tag name="KSO_WM_CHIP_GROUPID" val="5e6b05596848fb12bee65ac8"/>
  <p:tag name="KSO_WM_CHIP_XID" val="5e6b05596848fb12bee65aca"/>
  <p:tag name="KSO_WM_UNIT_DEC_AREA_ID" val="f41053d969f54d5ab13fc7e510db4c6d"/>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SM_LIMIT_TYPE" val="0"/>
  <p:tag name="KSO_WM_CHIP_FILLAREA_FILL_RULE" val="{&quot;fill_align&quot;:&quot;lm&quot;,&quot;fill_mode&quot;:&quot;full&quot;,&quot;sacle_strategy&quot;:&quot;smart&quot;}"/>
  <p:tag name="KSO_WM_ASSEMBLE_CHIP_INDEX" val="52731df152a64eb184d388a2112b9629"/>
  <p:tag name="KSO_WM_UNIT_TEXT_FILL_FORE_SCHEMECOLOR_INDEX_BRIGHTNESS" val="0.25"/>
  <p:tag name="KSO_WM_UNIT_TEXT_FILL_FORE_SCHEMECOLOR_INDEX" val="13"/>
  <p:tag name="KSO_WM_UNIT_TEXT_FILL_TYPE" val="1"/>
  <p:tag name="KSO_WM_TEMPLATE_ASSEMBLE_XID" val="5fd10a411fa9d42129dddee3"/>
  <p:tag name="KSO_WM_TEMPLATE_ASSEMBLE_GROUPID" val="5fd10a411fa9d42129dddee3"/>
</p:tagLst>
</file>

<file path=ppt/tags/tag67.xml><?xml version="1.0" encoding="utf-8"?>
<p:tagLst xmlns:p="http://schemas.openxmlformats.org/presentationml/2006/main">
  <p:tag name="KSO_WM_FULL_TEXT_BEAUTIFY_COPY_ID" val="150995386"/>
  <p:tag name="KSO_WM_SLIDE_ID" val="diagram20217309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16*420"/>
  <p:tag name="KSO_WM_SLIDE_POSITION" val="72*48"/>
  <p:tag name="KSO_WM_TAG_VERSION" val="1.0"/>
  <p:tag name="KSO_WM_BEAUTIFY_FLAG" val="#wm#"/>
  <p:tag name="KSO_WM_TEMPLATE_CATEGORY" val="diagram"/>
  <p:tag name="KSO_WM_TEMPLATE_INDEX" val="20217309"/>
  <p:tag name="KSO_WM_SLIDE_LAYOUT" val="a_d_f"/>
  <p:tag name="KSO_WM_SLIDE_LAYOUT_CNT" val="1_1_1"/>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color_series&quot;:[&quot;红色&quot;,&quot;橙色&quot;,&quot;黄色&quot;,&quot;绿色&quot;,&quot;蓝色&quot;,&quot;紫色&quot;,&quot;通用&quot;]},&quot;slide_type&quot;:[&quot;text&quot;]}"/>
  <p:tag name="KSO_WM_CHIP_XID" val="5f700be5747e3ea6e292911a"/>
  <p:tag name="KSO_WM_CHIP_FILLPROP" val="[[{&quot;text_align&quot;:&quot;cm&quot;,&quot;text_direction&quot;:&quot;horizontal&quot;,&quot;support_big_font&quot;:false,&quot;picture_toward&quot;:0,&quot;picture_dockside&quot;:[],&quot;fill_id&quot;:&quot;d385c6d2b68f439ea484d6f6172a1376&quot;,&quot;fill_align&quot;:&quot;cm&quot;,&quot;chip_types&quot;:[&quot;header&quot;]},{&quot;text_align&quot;:&quot;lm&quot;,&quot;text_direction&quot;:&quot;horizontal&quot;,&quot;support_big_font&quot;:false,&quot;picture_toward&quot;:0,&quot;picture_dockside&quot;:[],&quot;fill_id&quot;:&quot;a26ce57a8f5740cf9edacae880a363f9&quot;,&quot;fill_align&quot;:&quot;rm&quot;,&quot;chip_types&quot;:[&quot;text&quot;,&quot;picture&quot;]},{&quot;text_align&quot;:&quot;lm&quot;,&quot;text_direction&quot;:&quot;horizontal&quot;,&quot;support_big_font&quot;:false,&quot;picture_toward&quot;:0,&quot;picture_dockside&quot;:[],&quot;fill_id&quot;:&quot;f05e266d48d546719784fd8f5aa550a7&quot;,&quot;fill_align&quot;:&quot;lm&quot;,&quot;chip_types&quot;:[&quot;picture&quot;]}],[{&quot;text_align&quot;:&quot;cm&quot;,&quot;text_direction&quot;:&quot;horizontal&quot;,&quot;support_big_font&quot;:false,&quot;picture_toward&quot;:0,&quot;picture_dockside&quot;:[],&quot;fill_id&quot;:&quot;d385c6d2b68f439ea484d6f6172a1376&quot;,&quot;fill_align&quot;:&quot;cm&quot;,&quot;chip_types&quot;:[&quot;header&quot;]},{&quot;text_align&quot;:&quot;lm&quot;,&quot;text_direction&quot;:&quot;horizontal&quot;,&quot;support_big_font&quot;:false,&quot;picture_toward&quot;:0,&quot;picture_dockside&quot;:[],&quot;fill_id&quot;:&quot;a26ce57a8f5740cf9edacae880a363f9&quot;,&quot;fill_align&quot;:&quot;rm&quot;,&quot;chip_types&quot;:[&quot;picture&quot;]},{&quot;text_align&quot;:&quot;lm&quot;,&quot;text_direction&quot;:&quot;horizontal&quot;,&quot;support_big_font&quot;:false,&quot;picture_toward&quot;:0,&quot;picture_dockside&quot;:[],&quot;fill_id&quot;:&quot;f05e266d48d546719784fd8f5aa550a7&quot;,&quot;fill_align&quot;:&quot;lm&quot;,&quot;chip_types&quot;:[&quot;text&quot;]}],[{&quot;text_align&quot;:&quot;lm&quot;,&quot;text_direction&quot;:&quot;horizontal&quot;,&quot;support_big_font&quot;:false,&quot;picture_toward&quot;:0,&quot;picture_dockside&quot;:[],&quot;fill_id&quot;:&quot;d385c6d2b68f439ea484d6f6172a1376&quot;,&quot;fill_align&quot;:&quot;lm&quot;,&quot;chip_types&quot;:[&quot;text&quot;]},{&quot;text_align&quot;:&quot;lm&quot;,&quot;text_direction&quot;:&quot;horizontal&quot;,&quot;support_big_font&quot;:false,&quot;picture_toward&quot;:0,&quot;picture_dockside&quot;:[],&quot;fill_id&quot;:&quot;a26ce57a8f5740cf9edacae880a363f9&quot;,&quot;fill_align&quot;:&quot;lm&quot;,&quot;chip_types&quot;:[&quot;picture&quot;]},{&quot;text_align&quot;:&quot;lm&quot;,&quot;text_direction&quot;:&quot;horizontal&quot;,&quot;support_big_font&quot;:false,&quot;picture_toward&quot;:0,&quot;picture_dockside&quot;:[],&quot;fill_id&quot;:&quot;f05e266d48d546719784fd8f5aa550a7&quot;,&quot;fill_align&quot;:&quot;lm&quot;,&quot;chip_types&quot;:[&quot;text&quot;,&quot;picture&quot;]}]]"/>
  <p:tag name="KSO_WM_CHIP_DECFILLPROP" val="[]"/>
  <p:tag name="KSO_WM_SLIDE_CAN_ADD_NAVIGATION" val="1"/>
  <p:tag name="KSO_WM_SLIDE_LAYOUT_INFO" val="{&quot;backgroundInfo&quot;:[{&quot;bottom&quot;:0,&quot;bottomAbs&quot;:false,&quot;left&quot;:0,&quot;leftAbs&quot;:false,&quot;right&quot;:0,&quot;rightAbs&quot;:false,&quot;top&quot;:0,&quot;topAbs&quot;:false,&quot;type&quot;:&quot;general&quot;}],&quot;id&quot;:&quot;2020-12-10T01:32:52&quot;,&quot;maxSize&quot;:{&quot;size1&quot;:26.699999999999999},&quot;minSize&quot;:{&quot;size1&quot;:22.100000000000001},&quot;normalSize&quot;:{&quot;size1&quot;:22.100000000000001},&quot;subLayout&quot;:[{&quot;id&quot;:&quot;2020-12-10T01:32:52&quot;,&quot;margin&quot;:{&quot;bottom&quot;:0.42300000786781311,&quot;left&quot;:2.5399999618530273,&quot;right&quot;:2.5399999618530273,&quot;top&quot;:1.6929999589920044},&quot;type&quot;:0},{&quot;direction&quot;:1,&quot;id&quot;:&quot;2020-12-10T01:32:52&quot;,&quot;maxSize&quot;:{&quot;size1&quot;:63.799999999999997},&quot;minSize&quot;:{&quot;size1&quot;:33.799999999999997},&quot;normalSize&quot;:{&quot;size1&quot;:48.799999999999997},&quot;subLayout&quot;:[{&quot;id&quot;:&quot;2020-12-10T01:32:52&quot;,&quot;margin&quot;:{&quot;bottom&quot;:1.6929999589920044,&quot;left&quot;:2.5399999618530273,&quot;right&quot;:0,&quot;top&quot;:0.42300000786781311},&quot;type&quot;:0},{&quot;id&quot;:&quot;2020-12-10T01:32:52&quot;,&quot;margin&quot;:{&quot;bottom&quot;:1.6929999589920044,&quot;left&quot;:0.81999999284744263,&quot;right&quot;:2.5399999618530273,&quot;top&quot;:0.42300000786781311},&quot;type&quot;:0}],&quot;type&quot;:0}],&quot;type&quot;:0}"/>
  <p:tag name="KSO_WM_CHIP_GROUPID" val="5f6ca6ca7b7ee298d4026fe2"/>
  <p:tag name="KSO_WM_SLIDE_BK_DARK_LIGHT" val="2"/>
  <p:tag name="KSO_WM_SLIDE_BACKGROUND_TYPE" val="general"/>
  <p:tag name="KSO_WM_SLIDE_SUPPORT_FEATURE_TYPE" val="0"/>
  <p:tag name="KSO_WM_TEMPLATE_ASSEMBLE_XID" val="5fd10a411fa9d42129dddee3"/>
  <p:tag name="KSO_WM_TEMPLATE_ASSEMBLE_GROUPID" val="5fd10a411fa9d42129dddee3"/>
</p:tagLst>
</file>

<file path=ppt/tags/tag68.xml><?xml version="1.0" encoding="utf-8"?>
<p:tagLst xmlns:p="http://schemas.openxmlformats.org/presentationml/2006/main">
  <p:tag name="KSO_WM_UNIT_VALUE" val="1904*1147"/>
  <p:tag name="KSO_WM_UNIT_HIGHLIGHT" val="0"/>
  <p:tag name="KSO_WM_UNIT_COMPATIBLE" val="1"/>
  <p:tag name="KSO_WM_UNIT_DIAGRAM_ISNUMVISUAL" val="0"/>
  <p:tag name="KSO_WM_UNIT_DIAGRAM_ISREFERUNIT" val="0"/>
  <p:tag name="KSO_WM_UNIT_TYPE" val="d"/>
  <p:tag name="KSO_WM_UNIT_INDEX" val="1"/>
  <p:tag name="KSO_WM_UNIT_ID" val="diagram20211888_1*d*1"/>
  <p:tag name="KSO_WM_TEMPLATE_CATEGORY" val="diagram"/>
  <p:tag name="KSO_WM_TEMPLATE_INDEX" val="20211888"/>
  <p:tag name="KSO_WM_UNIT_LAYERLEVEL" val="1"/>
  <p:tag name="KSO_WM_TAG_VERSION" val="1.0"/>
  <p:tag name="KSO_WM_BEAUTIFY_FLAG" val="#wm#"/>
  <p:tag name="KSO_WM_CHIP_GROUPID" val="5e7310da9a230a26b9e88a19"/>
  <p:tag name="KSO_WM_CHIP_XID" val="5e7310da9a230a26b9e88a1a"/>
  <p:tag name="KSO_WM_UNIT_DEC_AREA_ID" val="113b3e04481e44ffa313f39d3647f753"/>
  <p:tag name="KSO_WM_CHIP_FILLAREA_FILL_RULE" val="{&quot;fill_align&quot;:&quot;cm&quot;,&quot;fill_mode&quot;:&quot;full&quot;,&quot;sacle_strategy&quot;:&quot;smart&quot;}"/>
  <p:tag name="KSO_WM_ASSEMBLE_CHIP_INDEX" val="9cba2dc01b7945fc8854724d80b5ebe9"/>
  <p:tag name="KSO_WM_UNIT_PLACING_PICTURE" val="9cba2dc01b7945fc8854724d80b5ebe9"/>
  <p:tag name="KSO_WM_TEMPLATE_ASSEMBLE_XID" val="5fd0cbfc1fa9d42129dd76a2"/>
  <p:tag name="KSO_WM_TEMPLATE_ASSEMBLE_GROUPID" val="5fd0cbfc1fa9d42129dd76a2"/>
  <p:tag name="KSO_WM_UNIT_PICTURE_CLIP_FLAG" val="0"/>
  <p:tag name="KSO_WM_UNIT_PLACING_PICTURE_USER_VIEWPORT" val="{&quot;height&quot;:8100,&quot;width&quot;:6175.5007874015746}"/>
</p:tagLst>
</file>

<file path=ppt/tags/tag69.xml><?xml version="1.0" encoding="utf-8"?>
<p:tagLst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1888_1*a*1"/>
  <p:tag name="KSO_WM_TEMPLATE_CATEGORY" val="diagram"/>
  <p:tag name="KSO_WM_TEMPLATE_INDEX" val="20211888"/>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ae3572eb02d047b8a86e3858254a8cbe"/>
  <p:tag name="KSO_WM_CHIP_FILLAREA_FILL_RULE" val="{&quot;fill_align&quot;:&quot;lb&quot;,&quot;fill_mode&quot;:&quot;full&quot;,&quot;sacle_strategy&quot;:&quot;smart&quot;}"/>
  <p:tag name="KSO_WM_ASSEMBLE_CHIP_INDEX" val="9e8a790d16ff40a3b926e6e8748a4fd3"/>
  <p:tag name="KSO_WM_UNIT_TEXT_FILL_FORE_SCHEMECOLOR_INDEX_BRIGHTNESS" val="0"/>
  <p:tag name="KSO_WM_UNIT_TEXT_FILL_FORE_SCHEMECOLOR_INDEX" val="13"/>
  <p:tag name="KSO_WM_UNIT_TEXT_FILL_TYPE" val="1"/>
  <p:tag name="KSO_WM_TEMPLATE_ASSEMBLE_XID" val="5fd0cbfc1fa9d42129dd76a2"/>
  <p:tag name="KSO_WM_TEMPLATE_ASSEMBLE_GROUPID" val="5fd0cbfc1fa9d42129dd76a2"/>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888_1*f*1"/>
  <p:tag name="KSO_WM_TEMPLATE_CATEGORY" val="diagram"/>
  <p:tag name="KSO_WM_TEMPLATE_INDEX" val="20211888"/>
  <p:tag name="KSO_WM_UNIT_LAYERLEVEL" val="1"/>
  <p:tag name="KSO_WM_TAG_VERSION" val="1.0"/>
  <p:tag name="KSO_WM_BEAUTIFY_FLAG" val="#wm#"/>
  <p:tag name="KSO_WM_UNIT_DEFAULT_FONT" val="14;20;2"/>
  <p:tag name="KSO_WM_UNIT_BLOCK" val="0"/>
  <p:tag name="KSO_WM_UNIT_VALUE" val="81"/>
  <p:tag name="KSO_WM_UNIT_SHOW_EDIT_AREA_INDICATION" val="1"/>
  <p:tag name="KSO_WM_CHIP_GROUPID" val="5e6b05596848fb12bee65ac8"/>
  <p:tag name="KSO_WM_CHIP_XID" val="5e6b05596848fb12bee65aca"/>
  <p:tag name="KSO_WM_UNIT_DEC_AREA_ID" val="04c209b450f347fb989220f03e60c211"/>
  <p:tag name="KSO_WM_CHIP_FILLAREA_FILL_RULE" val="{&quot;fill_align&quot;:&quot;lt&quot;,&quot;fill_mode&quot;:&quot;full&quot;,&quot;sacle_strategy&quot;:&quot;smart&quot;}"/>
  <p:tag name="KSO_WM_ASSEMBLE_CHIP_INDEX" val="4b77986555fb498c9db523963d753ca9"/>
  <p:tag name="KSO_WM_UNIT_TEXT_FILL_FORE_SCHEMECOLOR_INDEX_BRIGHTNESS" val="0.25"/>
  <p:tag name="KSO_WM_UNIT_TEXT_FILL_FORE_SCHEMECOLOR_INDEX" val="13"/>
  <p:tag name="KSO_WM_UNIT_TEXT_FILL_TYPE" val="1"/>
  <p:tag name="KSO_WM_TEMPLATE_ASSEMBLE_XID" val="5fd0cbfc1fa9d42129dd76a2"/>
  <p:tag name="KSO_WM_TEMPLATE_ASSEMBLE_GROUPID" val="5fd0cbfc1fa9d42129dd76a2"/>
</p:tagLst>
</file>

<file path=ppt/tags/tag71.xml><?xml version="1.0" encoding="utf-8"?>
<p:tagLst xmlns:p="http://schemas.openxmlformats.org/presentationml/2006/main">
  <p:tag name="KSO_WM_FULL_TEXT_BEAUTIFY_COPY_ID" val="150995387"/>
  <p:tag name="KSO_WM_BEAUTIFY_FLAG" val="#wm#"/>
  <p:tag name="KSO_WM_TEMPLATE_CATEGORY" val="diagram"/>
  <p:tag name="KSO_WM_TEMPLATE_INDEX" val="20211888"/>
  <p:tag name="KSO_WM_SPECIAL_SOURCE" val="bdnull"/>
  <p:tag name="KSO_WM_SLIDE_ID" val="diagram20211888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12*540"/>
  <p:tag name="KSO_WM_SLIDE_POSITION" val="0*0"/>
  <p:tag name="KSO_WM_TAG_VERSION" val="1.0"/>
  <p:tag name="KSO_WM_SLIDE_LAYOUT" val="a_d_f"/>
  <p:tag name="KSO_WM_SLIDE_LAYOUT_CNT" val="1_1_1"/>
  <p:tag name="KSO_WM_SLIDE_BACKGROUND" val="[&quot;general&quot;]"/>
  <p:tag name="KSO_WM_SLIDE_RATIO" val="1.777778"/>
  <p:tag name="KSO_WM_CHIP_INFOS" val="{&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f207f5a491bb0086638a48"/>
  <p:tag name="KSO_WM_CHIP_FILLPROP" val="[[{&quot;fill_id&quot;:&quot;737f4e5fd04b42bbb31c95ec0abe4e87&quot;,&quot;fill_align&quot;:&quot;cm&quot;,&quot;text_align&quot;:&quot;cm&quot;,&quot;text_direction&quot;:&quot;horizontal&quot;,&quot;chip_types&quot;:[&quot;picture&quot;]},{&quot;fill_id&quot;:&quot;316356885e83467bbf09a41521b687f8&quot;,&quot;fill_align&quot;:&quot;lb&quot;,&quot;text_align&quot;:&quot;lb&quot;,&quot;text_direction&quot;:&quot;horizontal&quot;,&quot;chip_types&quot;:[&quot;header&quot;]},{&quot;fill_id&quot;:&quot;b2021317c86244b99633924450830dae&quot;,&quot;fill_align&quot;:&quot;lt&quot;,&quot;text_align&quot;:&quot;lt&quot;,&quot;text_direction&quot;:&quot;horizontal&quot;,&quot;chip_types&quot;:[&quot;text&quot;]}]]"/>
  <p:tag name="KSO_WM_CHIP_DECFILLPROP" val="[]"/>
  <p:tag name="KSO_WM_SLIDE_CAN_ADD_NAVIGATION" val="1"/>
  <p:tag name="KSO_WM_CHIP_GROUPID" val="5ef207f5a491bb0086638a47"/>
  <p:tag name="KSO_WM_SLIDE_BK_DARK_LIGHT" val="2"/>
  <p:tag name="KSO_WM_SLIDE_BACKGROUND_TYPE" val="general"/>
  <p:tag name="KSO_WM_SLIDE_SUPPORT_FEATURE_TYPE" val="0"/>
  <p:tag name="KSO_WM_TEMPLATE_ASSEMBLE_XID" val="5fd0cbfc1fa9d42129dd76a2"/>
  <p:tag name="KSO_WM_TEMPLATE_ASSEMBLE_GROUPID" val="5fd0cbfc1fa9d42129dd76a2"/>
  <p:tag name="KSO_WM_SLIDE_LAYOUT_INFO" val="{&quot;backgroundInfo&quot;:[{&quot;bottom&quot;:0,&quot;bottomAbs&quot;:false,&quot;left&quot;:0,&quot;leftAbs&quot;:false,&quot;right&quot;:0,&quot;rightAbs&quot;:false,&quot;top&quot;:0,&quot;topAbs&quot;:false,&quot;type&quot;:&quot;general&quot;}],&quot;direction&quot;:1,&quot;id&quot;:&quot;2020-12-09T21:07:08&quot;,&quot;maxSize&quot;:{&quot;size1&quot;:53.799999999999997},&quot;minSize&quot;:{&quot;size1&quot;:34},&quot;normalSize&quot;:{&quot;size1&quot;:43.000000000000007},&quot;subLayout&quot;:[{&quot;id&quot;:&quot;2020-12-09T21:07:08&quot;,&quot;type&quot;:0},{&quot;id&quot;:&quot;2020-12-09T21:07:08&quot;,&quot;maxSize&quot;:{&quot;size1&quot;:46.700000000000003},&quot;minSize&quot;:{&quot;size1&quot;:37.799999999999997},&quot;normalSize&quot;:{&quot;size1&quot;:42.399999999999999},&quot;subLayout&quot;:[{&quot;id&quot;:&quot;2020-12-09T21:07:08&quot;,&quot;margin&quot;:{&quot;bottom&quot;:0.026000002399086952,&quot;left&quot;:1.1979999542236328,&quot;right&quot;:1.6929999589920044,&quot;top&quot;:5.0799999237060547},&quot;type&quot;:0},{&quot;id&quot;:&quot;2020-12-09T21:07:08&quot;,&quot;margin&quot;:{&quot;bottom&quot;:5.5029997825622559,&quot;left&quot;:1.1979999542236328,&quot;right&quot;:1.6929999589920044,&quot;top&quot;:0.81999999284744263},&quot;type&quot;:0}],&quot;type&quot;:0}],&quot;type&quot;:0}"/>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2303_1*i*1"/>
  <p:tag name="KSO_WM_TEMPLATE_CATEGORY" val="diagram"/>
  <p:tag name="KSO_WM_TEMPLATE_INDEX" val="20212303"/>
  <p:tag name="KSO_WM_UNIT_LAYERLEVEL" val="1"/>
  <p:tag name="KSO_WM_TAG_VERSION" val="1.0"/>
  <p:tag name="KSO_WM_BEAUTIFY_FLAG" val="#wm#"/>
  <p:tag name="KSO_WM_UNIT_SM_LIMIT_TYPE" val="2"/>
  <p:tag name="KSO_WM_UNIT_BLOCK" val="0"/>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0}"/>
  <p:tag name="KSO_WM_UNIT_DEC_AREA_ID" val="d6b7b97a08cd45318ddbc29e28f79a68"/>
  <p:tag name="PA" val="v5.2.11"/>
  <p:tag name="KSO_WM_CHIP_GROUPID" val="5e757e3269be4861f5f8614a"/>
  <p:tag name="KSO_WM_CHIP_XID" val="5f607145688f7a6c7bea32a6"/>
  <p:tag name="KSO_WM_UNIT_LINE_FORE_SCHEMECOLOR_INDEX_BRIGHTNESS" val="-0.25"/>
  <p:tag name="KSO_WM_UNIT_LINE_FORE_SCHEMECOLOR_INDEX" val="14"/>
  <p:tag name="KSO_WM_UNIT_LINE_FILL_TYPE" val="2"/>
  <p:tag name="KSO_WM_TEMPLATE_ASSEMBLE_XID" val="5fd0d4281fa9d42129dd81cb"/>
  <p:tag name="KSO_WM_TEMPLATE_ASSEMBLE_GROUPID" val="5fd0d4281fa9d42129dd81cb"/>
</p:tagLst>
</file>

<file path=ppt/tags/tag73.xml><?xml version="1.0" encoding="utf-8"?>
<p:tagLst xmlns:p="http://schemas.openxmlformats.org/presentationml/2006/main">
  <p:tag name="KSO_WM_UNIT_BLOCK" val="0"/>
  <p:tag name="KSO_WM_UNIT_SM_LIMIT_TYPE" val="2"/>
  <p:tag name="KSO_WM_UNIT_DEC_AREA_ID" val="09af2422ee32446883a82694180d26fd"/>
  <p:tag name="KSO_WM_UNIT_HIGHLIGHT" val="0"/>
  <p:tag name="KSO_WM_UNIT_COMPATIBLE" val="0"/>
  <p:tag name="KSO_WM_UNIT_DIAGRAM_ISNUMVISUAL" val="0"/>
  <p:tag name="KSO_WM_UNIT_DIAGRAM_ISREFERUNIT" val="0"/>
  <p:tag name="KSO_WM_UNIT_TYPE" val="i"/>
  <p:tag name="KSO_WM_UNIT_INDEX" val="2"/>
  <p:tag name="KSO_WM_UNIT_ID" val="diagram20212303_1*i*2"/>
  <p:tag name="KSO_WM_TEMPLATE_CATEGORY" val="diagram"/>
  <p:tag name="KSO_WM_TEMPLATE_INDEX" val="20212303"/>
  <p:tag name="KSO_WM_UNIT_LAYERLEVEL" val="1"/>
  <p:tag name="KSO_WM_TAG_VERSION" val="1.0"/>
  <p:tag name="KSO_WM_BEAUTIFY_FLAG" val="#wm#"/>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0}"/>
  <p:tag name="KSO_WM_CHIP_GROUPID" val="5e757e3269be4861f5f8614a"/>
  <p:tag name="KSO_WM_CHIP_XID" val="5f607145688f7a6c7bea32a6"/>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VALUE" val="72"/>
  <p:tag name="KSO_WM_TEMPLATE_ASSEMBLE_XID" val="5fd0d4281fa9d42129dd81cb"/>
  <p:tag name="KSO_WM_TEMPLATE_ASSEMBLE_GROUPID" val="5fd0d4281fa9d42129dd81cb"/>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2303_1*i*3"/>
  <p:tag name="KSO_WM_TEMPLATE_CATEGORY" val="diagram"/>
  <p:tag name="KSO_WM_TEMPLATE_INDEX" val="20212303"/>
  <p:tag name="KSO_WM_UNIT_LAYERLEVEL" val="1"/>
  <p:tag name="KSO_WM_TAG_VERSION" val="1.0"/>
  <p:tag name="KSO_WM_BEAUTIFY_FLAG" val="#wm#"/>
  <p:tag name="KSO_WM_UNIT_BLOCK" val="0"/>
  <p:tag name="KSO_WM_UNIT_SM_LIMIT_TYPE" val="2"/>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0}"/>
  <p:tag name="KSO_WM_UNIT_DEC_AREA_ID" val="d5b40817ac0b46399ce6168549b75b5b"/>
  <p:tag name="PA" val="v5.2.11"/>
  <p:tag name="KSO_WM_CHIP_GROUPID" val="5e757e3269be4861f5f8614a"/>
  <p:tag name="KSO_WM_CHIP_XID" val="5f607145688f7a6c7bea32a6"/>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VALUE" val="30"/>
  <p:tag name="KSO_WM_TEMPLATE_ASSEMBLE_XID" val="5fd0d4281fa9d42129dd81cb"/>
  <p:tag name="KSO_WM_TEMPLATE_ASSEMBLE_GROUPID" val="5fd0d4281fa9d42129dd81cb"/>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2303_1*i*4"/>
  <p:tag name="KSO_WM_TEMPLATE_CATEGORY" val="diagram"/>
  <p:tag name="KSO_WM_TEMPLATE_INDEX" val="20212303"/>
  <p:tag name="KSO_WM_UNIT_LAYERLEVEL" val="1"/>
  <p:tag name="KSO_WM_TAG_VERSION" val="1.0"/>
  <p:tag name="KSO_WM_BEAUTIFY_FLAG" val="#wm#"/>
  <p:tag name="KSO_WM_UNIT_SM_LIMIT_TYPE" val="2"/>
  <p:tag name="KSO_WM_UNIT_BLOCK" val="0"/>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0}"/>
  <p:tag name="KSO_WM_UNIT_DEC_AREA_ID" val="bf73e0fa95254115a65380345b4aa9dc"/>
  <p:tag name="PA" val="v5.2.11"/>
  <p:tag name="KSO_WM_CHIP_GROUPID" val="5e757e3269be4861f5f8614a"/>
  <p:tag name="KSO_WM_CHIP_XID" val="5f607145688f7a6c7bea32a6"/>
  <p:tag name="KSO_WM_UNIT_LINE_FORE_SCHEMECOLOR_INDEX_BRIGHTNESS" val="-0.25"/>
  <p:tag name="KSO_WM_UNIT_LINE_FORE_SCHEMECOLOR_INDEX" val="14"/>
  <p:tag name="KSO_WM_UNIT_LINE_FILL_TYPE" val="2"/>
  <p:tag name="KSO_WM_TEMPLATE_ASSEMBLE_XID" val="5fd0d4281fa9d42129dd81cb"/>
  <p:tag name="KSO_WM_TEMPLATE_ASSEMBLE_GROUPID" val="5fd0d4281fa9d42129dd81cb"/>
</p:tagLst>
</file>

<file path=ppt/tags/tag76.xml><?xml version="1.0" encoding="utf-8"?>
<p:tagLst xmlns:p="http://schemas.openxmlformats.org/presentationml/2006/main">
  <p:tag name="KSO_WM_UNIT_ISCONTENTSTITLE" val="0"/>
  <p:tag name="KSO_WM_UNIT_ISNUMDGMTITLE" val="0"/>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212303_1*a*1"/>
  <p:tag name="KSO_WM_TEMPLATE_CATEGORY" val="diagram"/>
  <p:tag name="KSO_WM_TEMPLATE_INDEX" val="20212303"/>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3d0fb6be3ff240cab8edd45f03786e0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t&quot;,&quot;fill_mode&quot;:&quot;full&quot;,&quot;sacle_strategy&quot;:&quot;smart&quot;}"/>
  <p:tag name="KSO_WM_ASSEMBLE_CHIP_INDEX" val="e99da36a9dfc45e081898e78d441ca1d"/>
  <p:tag name="KSO_WM_UNIT_TEXT_FILL_FORE_SCHEMECOLOR_INDEX_BRIGHTNESS" val="0"/>
  <p:tag name="KSO_WM_UNIT_TEXT_FILL_FORE_SCHEMECOLOR_INDEX" val="13"/>
  <p:tag name="KSO_WM_UNIT_TEXT_FILL_TYPE" val="1"/>
  <p:tag name="KSO_WM_TEMPLATE_ASSEMBLE_XID" val="5fd0d4281fa9d42129dd81cb"/>
  <p:tag name="KSO_WM_TEMPLATE_ASSEMBLE_GROUPID" val="5fd0d4281fa9d42129dd81cb"/>
</p:tagLst>
</file>

<file path=ppt/tags/tag77.xml><?xml version="1.0" encoding="utf-8"?>
<p:tagLst xmlns:p="http://schemas.openxmlformats.org/presentationml/2006/main">
  <p:tag name="KSO_WM_FULL_TEXT_BEAUTIFY_COPY_ID" val="13"/>
  <p:tag name="KSO_WM_UNIT_VALUE" val="1100*1607"/>
  <p:tag name="KSO_WM_UNIT_HIGHLIGHT" val="0"/>
  <p:tag name="KSO_WM_UNIT_COMPATIBLE" val="0"/>
  <p:tag name="KSO_WM_UNIT_DIAGRAM_ISNUMVISUAL" val="0"/>
  <p:tag name="KSO_WM_UNIT_DIAGRAM_ISREFERUNIT" val="0"/>
  <p:tag name="KSO_WM_UNIT_TYPE" val="d"/>
  <p:tag name="KSO_WM_UNIT_INDEX" val="1"/>
  <p:tag name="KSO_WM_UNIT_ID" val="diagram20212303_1*d*1"/>
  <p:tag name="KSO_WM_TEMPLATE_CATEGORY" val="diagram"/>
  <p:tag name="KSO_WM_TEMPLATE_INDEX" val="20212303"/>
  <p:tag name="KSO_WM_UNIT_LAYERLEVEL" val="1"/>
  <p:tag name="KSO_WM_TAG_VERSION" val="1.0"/>
  <p:tag name="KSO_WM_BEAUTIFY_FLAG" val="#wm#"/>
  <p:tag name="KSO_WM_CHIP_GROUPID" val="5e7310da9a230a26b9e88a19"/>
  <p:tag name="KSO_WM_CHIP_XID" val="5e7310da9a230a26b9e88a1a"/>
  <p:tag name="KSO_WM_UNIT_DEC_AREA_ID" val="efeb3e5242ed442bb48cc7c9782719f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dbbe67f6477447dca8f619c65979a5e3"/>
  <p:tag name="KSO_WM_UNIT_SUPPORT_UNIT_TYPE" val="[&quot;l&quot;,&quot;m&quot;,&quot;n&quot;,&quot;o&quot;,&quot;p&quot;,&quot;q&quot;,&quot;r&quot;,&quot;δ&quot;,&quot;ε&quot;,&quot;ζ&quot;,&quot;η&quot;,&quot;d&quot;,&quot;α&quot;,&quot;β&quot;,&quot;θ&quot;]"/>
  <p:tag name="KSO_WM_TEMPLATE_ASSEMBLE_XID" val="5fd0d4281fa9d42129dd81cb"/>
  <p:tag name="KSO_WM_TEMPLATE_ASSEMBLE_GROUPID" val="5fd0d4281fa9d42129dd81cb"/>
</p:tagLst>
</file>

<file path=ppt/tags/tag78.xml><?xml version="1.0" encoding="utf-8"?>
<p:tagLst xmlns:p="http://schemas.openxmlformats.org/presentationml/2006/main">
  <p:tag name="KSO_WM_FULL_TEXT_BEAUTIFY_COPY_ID" val="150995388"/>
  <p:tag name="KSO_WM_SLIDE_ID" val="diagram2021230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59*542"/>
  <p:tag name="KSO_WM_SLIDE_POSITION" val="0*0"/>
  <p:tag name="KSO_WM_TAG_VERSION" val="1.0"/>
  <p:tag name="KSO_WM_BEAUTIFY_FLAG" val="#wm#"/>
  <p:tag name="KSO_WM_TEMPLATE_CATEGORY" val="diagram"/>
  <p:tag name="KSO_WM_TEMPLATE_INDEX" val="20212303"/>
  <p:tag name="KSO_WM_SLIDE_LAYOUT" val="a_d"/>
  <p:tag name="KSO_WM_SLIDE_LAYOUT_CNT" val="1_1"/>
  <p:tag name="KSO_WM_SLIDE_CAN_ADD_NAVIGATION" val="1"/>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607145688f7a6c7bea32a6"/>
  <p:tag name="KSO_WM_CHIP_FILLPROP" val="[[{&quot;text_align&quot;:&quot;ct&quot;,&quot;text_direction&quot;:&quot;horizontal&quot;,&quot;support_big_font&quot;:false,&quot;fill_id&quot;:&quot;ddcf2610c0ac4b45bec7e29ab0ab1f83&quot;,&quot;fill_align&quot;:&quot;ct&quot;,&quot;chip_types&quot;:[&quot;header&quot;]},{&quot;text_align&quot;:&quot;lm&quot;,&quot;text_direction&quot;:&quot;horizontal&quot;,&quot;support_features&quot;:[&quot;collage&quot;,&quot;carousel&quot;],&quot;support_big_font&quot;:false,&quot;fill_id&quot;:&quot;f2ad6f8ec5eb4c60ab8a9b497fa44351&quot;,&quot;fill_align&quot;:&quot;cm&quot;,&quot;chip_types&quot;:[&quot;diagram&quot;,&quot;pictext&quot;,&quot;text&quot;,&quot;picture&quot;,&quot;chart&quot;,&quot;table&quot;,&quot;video&quot;]}]]"/>
  <p:tag name="KSO_WM_CHIP_DECFILLPROP" val="[]"/>
  <p:tag name="KSO_WM_SLIDE_LAYOUT_INFO" val="{&quot;id&quot;:&quot;2020-12-09T21:42:00&quot;,&quot;maxSize&quot;:{&quot;size1&quot;:30.100000000000001},&quot;minSize&quot;:{&quot;size1&quot;:20.100000000000001},&quot;normalSize&quot;:{&quot;size1&quot;:25.699999999999999},&quot;subLayout&quot;:[{&quot;id&quot;:&quot;2020-12-09T21:42:00&quot;,&quot;margin&quot;:{&quot;bottom&quot;:0.026000002399086952,&quot;left&quot;:1.6929999589920044,&quot;right&quot;:1.6929999589920044,&quot;top&quot;:2.752000093460083},&quot;type&quot;:0},{&quot;id&quot;:&quot;2020-12-09T21:42:00&quot;,&quot;margin&quot;:{&quot;bottom&quot;:1.7280000448226929,&quot;left&quot;:1.6929999589920044,&quot;right&quot;:1.6929999589920044,&quot;top&quot;:0.60900002717971802},&quot;type&quot;:0}],&quot;type&quot;:0}"/>
  <p:tag name="KSO_WM_CHIP_GROUPID" val="5e757e3269be4861f5f8614a"/>
  <p:tag name="KSO_WM_SLIDE_BK_DARK_LIGHT" val="2"/>
  <p:tag name="KSO_WM_SLIDE_BACKGROUND_TYPE" val="general"/>
  <p:tag name="KSO_WM_SLIDE_SUPPORT_FEATURE_TYPE" val="3"/>
  <p:tag name="KSO_WM_TEMPLATE_ASSEMBLE_XID" val="5fd0d4281fa9d42129dd81cb"/>
  <p:tag name="KSO_WM_TEMPLATE_ASSEMBLE_GROUPID" val="5fd0d4281fa9d42129dd81cb"/>
</p:tagLst>
</file>

<file path=ppt/tags/tag79.xml><?xml version="1.0" encoding="utf-8"?>
<p:tagLst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diagram20214803_1*a*1"/>
  <p:tag name="KSO_WM_TEMPLATE_CATEGORY" val="diagram"/>
  <p:tag name="KSO_WM_TEMPLATE_INDEX" val="20214803"/>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22b4e41721f1499399fd439c598b36a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rm&quot;,&quot;fill_mode&quot;:&quot;full&quot;,&quot;sacle_strategy&quot;:&quot;smart&quot;}"/>
  <p:tag name="KSO_WM_ASSEMBLE_CHIP_INDEX" val="7444bfbebef3487dbca7233e52fadec4"/>
  <p:tag name="KSO_WM_UNIT_TEXT_FILL_FORE_SCHEMECOLOR_INDEX_BRIGHTNESS" val="0"/>
  <p:tag name="KSO_WM_UNIT_TEXT_FILL_FORE_SCHEMECOLOR_INDEX" val="13"/>
  <p:tag name="KSO_WM_UNIT_TEXT_FILL_TYPE" val="1"/>
  <p:tag name="KSO_WM_TEMPLATE_ASSEMBLE_XID" val="5fd0ed441fa9d42129ddbb61"/>
  <p:tag name="KSO_WM_TEMPLATE_ASSEMBLE_GROUPID" val="5fd0ed441fa9d42129ddbb6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0.xml><?xml version="1.0" encoding="utf-8"?>
<p:tagLst xmlns:p="http://schemas.openxmlformats.org/presentationml/2006/main">
  <p:tag name="KSO_WM_FULL_TEXT_BEAUTIFY_COPY_ID" val="6"/>
  <p:tag name="KSO_WM_UNIT_VALUE" val="1142*1861"/>
  <p:tag name="KSO_WM_UNIT_HIGHLIGHT" val="0"/>
  <p:tag name="KSO_WM_UNIT_COMPATIBLE" val="1"/>
  <p:tag name="KSO_WM_UNIT_DIAGRAM_ISNUMVISUAL" val="0"/>
  <p:tag name="KSO_WM_UNIT_DIAGRAM_ISREFERUNIT" val="0"/>
  <p:tag name="KSO_WM_UNIT_TYPE" val="d"/>
  <p:tag name="KSO_WM_UNIT_INDEX" val="1"/>
  <p:tag name="KSO_WM_UNIT_ID" val="diagram20214803_1*d*1"/>
  <p:tag name="KSO_WM_TEMPLATE_CATEGORY" val="diagram"/>
  <p:tag name="KSO_WM_TEMPLATE_INDEX" val="20214803"/>
  <p:tag name="KSO_WM_UNIT_LAYERLEVEL" val="1"/>
  <p:tag name="KSO_WM_TAG_VERSION" val="1.0"/>
  <p:tag name="KSO_WM_BEAUTIFY_FLAG" val="#wm#"/>
  <p:tag name="KSO_WM_CHIP_GROUPID" val="5e7310da9a230a26b9e88a19"/>
  <p:tag name="KSO_WM_CHIP_XID" val="5e7310da9a230a26b9e88a1a"/>
  <p:tag name="KSO_WM_UNIT_DEC_AREA_ID" val="7d37783158934ddd93bd2bcc742736a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97fbacc792c4590b03b86149063d75d"/>
  <p:tag name="KSO_WM_UNIT_SUPPORT_UNIT_TYPE" val="[&quot;l&quot;,&quot;m&quot;,&quot;n&quot;,&quot;o&quot;,&quot;p&quot;,&quot;q&quot;,&quot;r&quot;,&quot;δ&quot;,&quot;ε&quot;,&quot;ζ&quot;,&quot;η&quot;,&quot;d&quot;,&quot;α&quot;,&quot;β&quot;,&quot;θ&quot;]"/>
  <p:tag name="KSO_WM_TEMPLATE_ASSEMBLE_XID" val="5fd0ed441fa9d42129ddbb61"/>
  <p:tag name="KSO_WM_TEMPLATE_ASSEMBLE_GROUPID" val="5fd0ed441fa9d42129ddbb61"/>
</p:tagLst>
</file>

<file path=ppt/tags/tag81.xml><?xml version="1.0" encoding="utf-8"?>
<p:tagLst xmlns:p="http://schemas.openxmlformats.org/presentationml/2006/main">
  <p:tag name="KSO_WM_FULL_TEXT_BEAUTIFY_COPY_ID" val="150995389"/>
  <p:tag name="KSO_WM_BEAUTIFY_FLAG" val="#wm#"/>
  <p:tag name="KSO_WM_TEMPLATE_CATEGORY" val="diagram"/>
  <p:tag name="KSO_WM_TEMPLATE_INDEX" val="20214803"/>
  <p:tag name="KSO_WM_SLIDE_LAYOUT_INFO" val="{&quot;backgroundInfo&quot;:[{&quot;bottom&quot;:0,&quot;bottomAbs&quot;:false,&quot;left&quot;:0,&quot;leftAbs&quot;:false,&quot;right&quot;:0,&quot;rightAbs&quot;:false,&quot;top&quot;:0,&quot;topAbs&quot;:false,&quot;type&quot;:&quot;general&quot;}],&quot;direction&quot;:1,&quot;id&quot;:&quot;2020-12-09T23:29:08&quot;,&quot;maxSize&quot;:{&quot;size1&quot;:37.5},&quot;minSize&quot;:{&quot;size1&quot;:27.5},&quot;normalSize&quot;:{&quot;size1&quot;:37.5},&quot;subLayout&quot;:[{&quot;id&quot;:&quot;2020-12-09T23:29:08&quot;,&quot;margin&quot;:{&quot;bottom&quot;:5.9270000457763672,&quot;left&quot;:1.6929999589920044,&quot;right&quot;:0.42300000786781311,&quot;top&quot;:5.9270000457763672},&quot;type&quot;:0},{&quot;id&quot;:&quot;2020-12-09T23:29:08&quot;,&quot;margin&quot;:{&quot;bottom&quot;:2.5399999618530273,&quot;left&quot;:0.84700000286102295,&quot;right&quot;:1.6929999589920044,&quot;top&quot;:2.5399999618530273},&quot;type&quot;:0}],&quot;type&quot;:0}"/>
  <p:tag name="KSO_WM_SLIDE_CAN_ADD_NAVIGATION" val="1"/>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6efe48605d5daf04fe5f98"/>
  <p:tag name="KSO_WM_SLIDE_ID" val="diagram2021480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324"/>
  <p:tag name="KSO_WM_SLIDE_POSITION" val="48*108"/>
  <p:tag name="KSO_WM_TAG_VERSION" val="1.0"/>
  <p:tag name="KSO_WM_SLIDE_LAYOUT" val="a_d"/>
  <p:tag name="KSO_WM_SLIDE_LAYOUT_CNT" val="1_1"/>
  <p:tag name="KSO_WM_CHIP_FILLPROP" val="[[{&quot;text_align&quot;:&quot;lm&quot;,&quot;text_direction&quot;:&quot;horizontal&quot;,&quot;support_big_font&quot;:false,&quot;fill_id&quot;:&quot;1225534b603643f5a414df89499311b9&quot;,&quot;fill_align&quot;:&quot;rm&quot;,&quot;chip_types&quot;:[&quot;text&quot;,&quot;header&quot;]},{&quot;text_align&quot;:&quot;lm&quot;,&quot;text_direction&quot;:&quot;horizontal&quot;,&quot;support_features&quot;:[&quot;collage&quot;,&quot;carousel&quot;,&quot;creativecrop&quot;],&quot;support_big_font&quot;:false,&quot;fill_id&quot;:&quot;a5cde0e7e9ca4a5fabf022e041870535&quot;,&quot;fill_align&quot;:&quot;lm&quot;,&quot;chip_types&quot;:[&quot;diagram&quot;,&quot;pictext&quot;,&quot;text&quot;,&quot;picture&quot;,&quot;chart&quot;,&quot;table&quot;,&quot;video&quot;]}]]"/>
  <p:tag name="KSO_WM_CHIP_DECFILLPROP" val="[]"/>
  <p:tag name="KSO_WM_CHIP_GROUPID" val="5e6efe48605d5daf04fe5f97"/>
  <p:tag name="KSO_WM_SLIDE_BK_DARK_LIGHT" val="2"/>
  <p:tag name="KSO_WM_SLIDE_BACKGROUND_TYPE" val="general"/>
  <p:tag name="KSO_WM_SLIDE_SUPPORT_FEATURE_TYPE" val="7"/>
  <p:tag name="KSO_WM_TEMPLATE_ASSEMBLE_XID" val="5fd0ed441fa9d42129ddbb61"/>
  <p:tag name="KSO_WM_TEMPLATE_ASSEMBLE_GROUPID" val="5fd0ed441fa9d42129ddbb61"/>
</p:tagLst>
</file>

<file path=ppt/tags/tag82.xml><?xml version="1.0" encoding="utf-8"?>
<p:tagLst xmlns:p="http://schemas.openxmlformats.org/presentationml/2006/main">
  <p:tag name="KSO_WM_UNIT_ISCONTENTSTITLE" val="0"/>
  <p:tag name="KSO_WM_UNIT_ISNUMDGMTITLE" val="0"/>
  <p:tag name="KSO_WM_UNIT_NOCLEAR" val="0"/>
  <p:tag name="KSO_WM_UNIT_VALUE" val="19"/>
  <p:tag name="KSO_WM_UNIT_HIGHLIGHT" val="0"/>
  <p:tag name="KSO_WM_UNIT_COMPATIBLE" val="0"/>
  <p:tag name="KSO_WM_UNIT_DIAGRAM_ISNUMVISUAL" val="0"/>
  <p:tag name="KSO_WM_UNIT_DIAGRAM_ISREFERUNIT" val="0"/>
  <p:tag name="KSO_WM_UNIT_TYPE" val="a"/>
  <p:tag name="KSO_WM_UNIT_INDEX" val="1"/>
  <p:tag name="KSO_WM_UNIT_ID" val="diagram20217111_1*a*1"/>
  <p:tag name="KSO_WM_TEMPLATE_CATEGORY" val="diagram"/>
  <p:tag name="KSO_WM_TEMPLATE_INDEX" val="20217111"/>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08d8b01e1e7e4b479639d475cc8647a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c30bc1f44150437ab5bf1b076834de33"/>
  <p:tag name="KSO_WM_UNIT_TEXT_FILL_FORE_SCHEMECOLOR_INDEX_BRIGHTNESS" val="0"/>
  <p:tag name="KSO_WM_UNIT_TEXT_FILL_FORE_SCHEMECOLOR_INDEX" val="13"/>
  <p:tag name="KSO_WM_UNIT_TEXT_FILL_TYPE" val="1"/>
  <p:tag name="KSO_WM_TEMPLATE_ASSEMBLE_XID" val="5fd107111fa9d42129ddd8f9"/>
  <p:tag name="KSO_WM_TEMPLATE_ASSEMBLE_GROUPID" val="5fd107111fa9d42129ddd8f9"/>
</p:tagLst>
</file>

<file path=ppt/tags/tag8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111_1*f*1"/>
  <p:tag name="KSO_WM_TEMPLATE_CATEGORY" val="diagram"/>
  <p:tag name="KSO_WM_TEMPLATE_INDEX" val="20217111"/>
  <p:tag name="KSO_WM_UNIT_LAYERLEVEL" val="1"/>
  <p:tag name="KSO_WM_TAG_VERSION" val="1.0"/>
  <p:tag name="KSO_WM_BEAUTIFY_FLAG" val="#wm#"/>
  <p:tag name="KSO_WM_UNIT_DEFAULT_FONT" val="14;20;2"/>
  <p:tag name="KSO_WM_UNIT_BLOCK" val="0"/>
  <p:tag name="KSO_WM_UNIT_VALUE" val="264"/>
  <p:tag name="KSO_WM_UNIT_SHOW_EDIT_AREA_INDICATION" val="1"/>
  <p:tag name="KSO_WM_CHIP_GROUPID" val="5e6b05596848fb12bee65ac8"/>
  <p:tag name="KSO_WM_CHIP_XID" val="5e6b05596848fb12bee65aca"/>
  <p:tag name="KSO_WM_UNIT_DEC_AREA_ID" val="8f4ed03b786c4c2bb14fa9339887e17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b07e0d0d035c4517b54f97107f028c79"/>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5fd107111fa9d42129ddd8f9"/>
  <p:tag name="KSO_WM_TEMPLATE_ASSEMBLE_GROUPID" val="5fd107111fa9d42129ddd8f9"/>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7111_1*i*1"/>
  <p:tag name="KSO_WM_TEMPLATE_CATEGORY" val="diagram"/>
  <p:tag name="KSO_WM_TEMPLATE_INDEX" val="20217111"/>
  <p:tag name="KSO_WM_UNIT_LAYERLEVEL" val="1"/>
  <p:tag name="KSO_WM_TAG_VERSION" val="1.0"/>
  <p:tag name="KSO_WM_BEAUTIFY_FLAG" val="#wm#"/>
  <p:tag name="KSO_WM_UNIT_BLOCK" val="0"/>
  <p:tag name="KSO_WM_UNIT_SM_LIMIT_TYPE" val="2"/>
  <p:tag name="KSO_WM_UNIT_DEC_AREA_ID" val="febec62ec89d4fae899d9e38d57c0fd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c5e83f310219e61717cdf2"/>
  <p:tag name="KSO_WM_CHIP_XID" val="5fc5e83f310219e61717cdf3"/>
  <p:tag name="KSO_WM_TEMPLATE_ASSEMBLE_XID" val="5fd107111fa9d42129ddd8f9"/>
  <p:tag name="KSO_WM_TEMPLATE_ASSEMBLE_GROUPID" val="5fd107111fa9d42129ddd8f9"/>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7111_1*i*2"/>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7111_1*i*3"/>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7111_1*i*4"/>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7111_1*i*5"/>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17111_1*i*6"/>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17111_1*i*7"/>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17111_1*i*8"/>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17111_1*i*9"/>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diagram20217111_1*i*10"/>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1"/>
  <p:tag name="KSO_WM_UNIT_ID" val="diagram20217111_1*i*11"/>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17111_1*i*12"/>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17111_1*i*13"/>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17111_1*i*14"/>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TEMPLATE_ASSEMBLE_XID" val="5fd107111fa9d42129ddd8f9"/>
  <p:tag name="KSO_WM_TEMPLATE_ASSEMBLE_GROUPID" val="5fd107111fa9d42129ddd8f9"/>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5"/>
  <p:tag name="KSO_WM_UNIT_ID" val="diagram20217111_1*i*15"/>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6"/>
  <p:tag name="KSO_WM_UNIT_ID" val="diagram20217111_1*i*16"/>
  <p:tag name="KSO_WM_TEMPLATE_CATEGORY" val="diagram"/>
  <p:tag name="KSO_WM_TEMPLATE_INDEX" val="20217111"/>
  <p:tag name="KSO_WM_UNIT_LAYERLEVEL" val="1"/>
  <p:tag name="KSO_WM_TAG_VERSION" val="1.0"/>
  <p:tag name="KSO_WM_BEAUTIFY_FLAG" val="#wm#"/>
  <p:tag name="KSO_WM_UNIT_SM_LIMIT_TYPE" val="2"/>
  <p:tag name="KSO_WM_CHIP_GROUPID" val="5fc5e83f310219e61717cdf2"/>
  <p:tag name="KSO_WM_CHIP_XID" val="5fc5e83f310219e61717cdf3"/>
  <p:tag name="KSO_WM_UNIT_TEXT_FILL_FORE_SCHEMECOLOR_INDEX_BRIGHTNESS" val="0"/>
  <p:tag name="KSO_WM_UNIT_TEXT_FILL_FORE_SCHEMECOLOR_INDEX" val="13"/>
  <p:tag name="KSO_WM_UNIT_TEXT_FILL_TYPE" val="1"/>
  <p:tag name="KSO_WM_UNIT_VALUE" val="4"/>
  <p:tag name="KSO_WM_TEMPLATE_ASSEMBLE_XID" val="5fd107111fa9d42129ddd8f9"/>
  <p:tag name="KSO_WM_TEMPLATE_ASSEMBLE_GROUPID" val="5fd107111fa9d42129ddd8f9"/>
</p:tagLst>
</file>

<file path=ppt/theme/theme1.xml><?xml version="1.0" encoding="utf-8"?>
<a:theme xmlns:a="http://schemas.openxmlformats.org/drawingml/2006/main" name="Office 主题">
  <a:themeElements>
    <a:clrScheme name="配色三">
      <a:dk1>
        <a:sysClr val="windowText" lastClr="000000"/>
      </a:dk1>
      <a:lt1>
        <a:sysClr val="window" lastClr="FFFFFF"/>
      </a:lt1>
      <a:dk2>
        <a:srgbClr val="17638F"/>
      </a:dk2>
      <a:lt2>
        <a:srgbClr val="00B0F0"/>
      </a:lt2>
      <a:accent1>
        <a:srgbClr val="E46C0A"/>
      </a:accent1>
      <a:accent2>
        <a:srgbClr val="FFC000"/>
      </a:accent2>
      <a:accent3>
        <a:srgbClr val="78B932"/>
      </a:accent3>
      <a:accent4>
        <a:srgbClr val="92D050"/>
      </a:accent4>
      <a:accent5>
        <a:srgbClr val="DB2E78"/>
      </a:accent5>
      <a:accent6>
        <a:srgbClr val="E1518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9_Office 主题">
  <a:themeElements>
    <a:clrScheme name="配色三">
      <a:dk1>
        <a:sysClr val="windowText" lastClr="000000"/>
      </a:dk1>
      <a:lt1>
        <a:sysClr val="window" lastClr="FFFFFF"/>
      </a:lt1>
      <a:dk2>
        <a:srgbClr val="17638F"/>
      </a:dk2>
      <a:lt2>
        <a:srgbClr val="00B0F0"/>
      </a:lt2>
      <a:accent1>
        <a:srgbClr val="E46C0A"/>
      </a:accent1>
      <a:accent2>
        <a:srgbClr val="FFC000"/>
      </a:accent2>
      <a:accent3>
        <a:srgbClr val="78B932"/>
      </a:accent3>
      <a:accent4>
        <a:srgbClr val="92D050"/>
      </a:accent4>
      <a:accent5>
        <a:srgbClr val="DB2E78"/>
      </a:accent5>
      <a:accent6>
        <a:srgbClr val="E1518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0_Office 主题">
  <a:themeElements>
    <a:clrScheme name="配色三">
      <a:dk1>
        <a:sysClr val="windowText" lastClr="000000"/>
      </a:dk1>
      <a:lt1>
        <a:sysClr val="window" lastClr="FFFFFF"/>
      </a:lt1>
      <a:dk2>
        <a:srgbClr val="17638F"/>
      </a:dk2>
      <a:lt2>
        <a:srgbClr val="00B0F0"/>
      </a:lt2>
      <a:accent1>
        <a:srgbClr val="E46C0A"/>
      </a:accent1>
      <a:accent2>
        <a:srgbClr val="FFC000"/>
      </a:accent2>
      <a:accent3>
        <a:srgbClr val="78B932"/>
      </a:accent3>
      <a:accent4>
        <a:srgbClr val="92D050"/>
      </a:accent4>
      <a:accent5>
        <a:srgbClr val="DB2E78"/>
      </a:accent5>
      <a:accent6>
        <a:srgbClr val="E1518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2_Office 主题">
  <a:themeElements>
    <a:clrScheme name="配色三">
      <a:dk1>
        <a:sysClr val="windowText" lastClr="000000"/>
      </a:dk1>
      <a:lt1>
        <a:sysClr val="window" lastClr="FFFFFF"/>
      </a:lt1>
      <a:dk2>
        <a:srgbClr val="17638F"/>
      </a:dk2>
      <a:lt2>
        <a:srgbClr val="00B0F0"/>
      </a:lt2>
      <a:accent1>
        <a:srgbClr val="E46C0A"/>
      </a:accent1>
      <a:accent2>
        <a:srgbClr val="FFC000"/>
      </a:accent2>
      <a:accent3>
        <a:srgbClr val="78B932"/>
      </a:accent3>
      <a:accent4>
        <a:srgbClr val="92D050"/>
      </a:accent4>
      <a:accent5>
        <a:srgbClr val="DB2E78"/>
      </a:accent5>
      <a:accent6>
        <a:srgbClr val="E1518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13_Office 主题">
  <a:themeElements>
    <a:clrScheme name="配色三">
      <a:dk1>
        <a:sysClr val="windowText" lastClr="000000"/>
      </a:dk1>
      <a:lt1>
        <a:sysClr val="window" lastClr="FFFFFF"/>
      </a:lt1>
      <a:dk2>
        <a:srgbClr val="17638F"/>
      </a:dk2>
      <a:lt2>
        <a:srgbClr val="00B0F0"/>
      </a:lt2>
      <a:accent1>
        <a:srgbClr val="E46C0A"/>
      </a:accent1>
      <a:accent2>
        <a:srgbClr val="FFC000"/>
      </a:accent2>
      <a:accent3>
        <a:srgbClr val="78B932"/>
      </a:accent3>
      <a:accent4>
        <a:srgbClr val="92D050"/>
      </a:accent4>
      <a:accent5>
        <a:srgbClr val="DB2E78"/>
      </a:accent5>
      <a:accent6>
        <a:srgbClr val="E1518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14_Office 主题">
  <a:themeElements>
    <a:clrScheme name="配色三">
      <a:dk1>
        <a:sysClr val="windowText" lastClr="000000"/>
      </a:dk1>
      <a:lt1>
        <a:sysClr val="window" lastClr="FFFFFF"/>
      </a:lt1>
      <a:dk2>
        <a:srgbClr val="17638F"/>
      </a:dk2>
      <a:lt2>
        <a:srgbClr val="00B0F0"/>
      </a:lt2>
      <a:accent1>
        <a:srgbClr val="E46C0A"/>
      </a:accent1>
      <a:accent2>
        <a:srgbClr val="FFC000"/>
      </a:accent2>
      <a:accent3>
        <a:srgbClr val="78B932"/>
      </a:accent3>
      <a:accent4>
        <a:srgbClr val="92D050"/>
      </a:accent4>
      <a:accent5>
        <a:srgbClr val="DB2E78"/>
      </a:accent5>
      <a:accent6>
        <a:srgbClr val="E1518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15_Office 主题">
  <a:themeElements>
    <a:clrScheme name="配色三">
      <a:dk1>
        <a:sysClr val="windowText" lastClr="000000"/>
      </a:dk1>
      <a:lt1>
        <a:sysClr val="window" lastClr="FFFFFF"/>
      </a:lt1>
      <a:dk2>
        <a:srgbClr val="17638F"/>
      </a:dk2>
      <a:lt2>
        <a:srgbClr val="00B0F0"/>
      </a:lt2>
      <a:accent1>
        <a:srgbClr val="E46C0A"/>
      </a:accent1>
      <a:accent2>
        <a:srgbClr val="FFC000"/>
      </a:accent2>
      <a:accent3>
        <a:srgbClr val="78B932"/>
      </a:accent3>
      <a:accent4>
        <a:srgbClr val="92D050"/>
      </a:accent4>
      <a:accent5>
        <a:srgbClr val="DB2E78"/>
      </a:accent5>
      <a:accent6>
        <a:srgbClr val="E1518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17_Office 主题">
  <a:themeElements>
    <a:clrScheme name="配色三">
      <a:dk1>
        <a:sysClr val="windowText" lastClr="000000"/>
      </a:dk1>
      <a:lt1>
        <a:sysClr val="window" lastClr="FFFFFF"/>
      </a:lt1>
      <a:dk2>
        <a:srgbClr val="17638F"/>
      </a:dk2>
      <a:lt2>
        <a:srgbClr val="00B0F0"/>
      </a:lt2>
      <a:accent1>
        <a:srgbClr val="E46C0A"/>
      </a:accent1>
      <a:accent2>
        <a:srgbClr val="FFC000"/>
      </a:accent2>
      <a:accent3>
        <a:srgbClr val="78B932"/>
      </a:accent3>
      <a:accent4>
        <a:srgbClr val="92D050"/>
      </a:accent4>
      <a:accent5>
        <a:srgbClr val="DB2E78"/>
      </a:accent5>
      <a:accent6>
        <a:srgbClr val="E1518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11_Office 主题">
  <a:themeElements>
    <a:clrScheme name="配色三">
      <a:dk1>
        <a:sysClr val="windowText" lastClr="000000"/>
      </a:dk1>
      <a:lt1>
        <a:sysClr val="window" lastClr="FFFFFF"/>
      </a:lt1>
      <a:dk2>
        <a:srgbClr val="17638F"/>
      </a:dk2>
      <a:lt2>
        <a:srgbClr val="00B0F0"/>
      </a:lt2>
      <a:accent1>
        <a:srgbClr val="E46C0A"/>
      </a:accent1>
      <a:accent2>
        <a:srgbClr val="FFC000"/>
      </a:accent2>
      <a:accent3>
        <a:srgbClr val="78B932"/>
      </a:accent3>
      <a:accent4>
        <a:srgbClr val="92D050"/>
      </a:accent4>
      <a:accent5>
        <a:srgbClr val="DB2E78"/>
      </a:accent5>
      <a:accent6>
        <a:srgbClr val="E1518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18_Office 主题">
  <a:themeElements>
    <a:clrScheme name="配色三">
      <a:dk1>
        <a:sysClr val="windowText" lastClr="000000"/>
      </a:dk1>
      <a:lt1>
        <a:sysClr val="window" lastClr="FFFFFF"/>
      </a:lt1>
      <a:dk2>
        <a:srgbClr val="17638F"/>
      </a:dk2>
      <a:lt2>
        <a:srgbClr val="00B0F0"/>
      </a:lt2>
      <a:accent1>
        <a:srgbClr val="E46C0A"/>
      </a:accent1>
      <a:accent2>
        <a:srgbClr val="FFC000"/>
      </a:accent2>
      <a:accent3>
        <a:srgbClr val="78B932"/>
      </a:accent3>
      <a:accent4>
        <a:srgbClr val="92D050"/>
      </a:accent4>
      <a:accent5>
        <a:srgbClr val="DB2E78"/>
      </a:accent5>
      <a:accent6>
        <a:srgbClr val="E1518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9.xml><?xml version="1.0" encoding="utf-8"?>
<a:theme xmlns:a="http://schemas.openxmlformats.org/drawingml/2006/main" name="16_Office 主题">
  <a:themeElements>
    <a:clrScheme name="配色三">
      <a:dk1>
        <a:sysClr val="windowText" lastClr="000000"/>
      </a:dk1>
      <a:lt1>
        <a:sysClr val="window" lastClr="FFFFFF"/>
      </a:lt1>
      <a:dk2>
        <a:srgbClr val="17638F"/>
      </a:dk2>
      <a:lt2>
        <a:srgbClr val="00B0F0"/>
      </a:lt2>
      <a:accent1>
        <a:srgbClr val="E46C0A"/>
      </a:accent1>
      <a:accent2>
        <a:srgbClr val="FFC000"/>
      </a:accent2>
      <a:accent3>
        <a:srgbClr val="78B932"/>
      </a:accent3>
      <a:accent4>
        <a:srgbClr val="92D050"/>
      </a:accent4>
      <a:accent5>
        <a:srgbClr val="DB2E78"/>
      </a:accent5>
      <a:accent6>
        <a:srgbClr val="E1518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配色三">
      <a:dk1>
        <a:sysClr val="windowText" lastClr="000000"/>
      </a:dk1>
      <a:lt1>
        <a:sysClr val="window" lastClr="FFFFFF"/>
      </a:lt1>
      <a:dk2>
        <a:srgbClr val="17638F"/>
      </a:dk2>
      <a:lt2>
        <a:srgbClr val="00B0F0"/>
      </a:lt2>
      <a:accent1>
        <a:srgbClr val="E46C0A"/>
      </a:accent1>
      <a:accent2>
        <a:srgbClr val="FFC000"/>
      </a:accent2>
      <a:accent3>
        <a:srgbClr val="78B932"/>
      </a:accent3>
      <a:accent4>
        <a:srgbClr val="92D050"/>
      </a:accent4>
      <a:accent5>
        <a:srgbClr val="DB2E78"/>
      </a:accent5>
      <a:accent6>
        <a:srgbClr val="E1518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0.xml><?xml version="1.0" encoding="utf-8"?>
<a:theme xmlns:a="http://schemas.openxmlformats.org/drawingml/2006/main" name="19_Office 主题">
  <a:themeElements>
    <a:clrScheme name="配色三">
      <a:dk1>
        <a:sysClr val="windowText" lastClr="000000"/>
      </a:dk1>
      <a:lt1>
        <a:sysClr val="window" lastClr="FFFFFF"/>
      </a:lt1>
      <a:dk2>
        <a:srgbClr val="17638F"/>
      </a:dk2>
      <a:lt2>
        <a:srgbClr val="00B0F0"/>
      </a:lt2>
      <a:accent1>
        <a:srgbClr val="E46C0A"/>
      </a:accent1>
      <a:accent2>
        <a:srgbClr val="FFC000"/>
      </a:accent2>
      <a:accent3>
        <a:srgbClr val="78B932"/>
      </a:accent3>
      <a:accent4>
        <a:srgbClr val="92D050"/>
      </a:accent4>
      <a:accent5>
        <a:srgbClr val="DB2E78"/>
      </a:accent5>
      <a:accent6>
        <a:srgbClr val="E1518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1.xml><?xml version="1.0" encoding="utf-8"?>
<a:theme xmlns:a="http://schemas.openxmlformats.org/drawingml/2006/main" name="20_Office 主题">
  <a:themeElements>
    <a:clrScheme name="配色三">
      <a:dk1>
        <a:sysClr val="windowText" lastClr="000000"/>
      </a:dk1>
      <a:lt1>
        <a:sysClr val="window" lastClr="FFFFFF"/>
      </a:lt1>
      <a:dk2>
        <a:srgbClr val="17638F"/>
      </a:dk2>
      <a:lt2>
        <a:srgbClr val="00B0F0"/>
      </a:lt2>
      <a:accent1>
        <a:srgbClr val="E46C0A"/>
      </a:accent1>
      <a:accent2>
        <a:srgbClr val="FFC000"/>
      </a:accent2>
      <a:accent3>
        <a:srgbClr val="78B932"/>
      </a:accent3>
      <a:accent4>
        <a:srgbClr val="92D050"/>
      </a:accent4>
      <a:accent5>
        <a:srgbClr val="DB2E78"/>
      </a:accent5>
      <a:accent6>
        <a:srgbClr val="E1518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2.xml><?xml version="1.0" encoding="utf-8"?>
<a:theme xmlns:a="http://schemas.openxmlformats.org/drawingml/2006/main" name="21_Office 主题">
  <a:themeElements>
    <a:clrScheme name="配色三">
      <a:dk1>
        <a:sysClr val="windowText" lastClr="000000"/>
      </a:dk1>
      <a:lt1>
        <a:sysClr val="window" lastClr="FFFFFF"/>
      </a:lt1>
      <a:dk2>
        <a:srgbClr val="17638F"/>
      </a:dk2>
      <a:lt2>
        <a:srgbClr val="00B0F0"/>
      </a:lt2>
      <a:accent1>
        <a:srgbClr val="E46C0A"/>
      </a:accent1>
      <a:accent2>
        <a:srgbClr val="FFC000"/>
      </a:accent2>
      <a:accent3>
        <a:srgbClr val="78B932"/>
      </a:accent3>
      <a:accent4>
        <a:srgbClr val="92D050"/>
      </a:accent4>
      <a:accent5>
        <a:srgbClr val="DB2E78"/>
      </a:accent5>
      <a:accent6>
        <a:srgbClr val="E1518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配色三">
      <a:dk1>
        <a:sysClr val="windowText" lastClr="000000"/>
      </a:dk1>
      <a:lt1>
        <a:sysClr val="window" lastClr="FFFFFF"/>
      </a:lt1>
      <a:dk2>
        <a:srgbClr val="17638F"/>
      </a:dk2>
      <a:lt2>
        <a:srgbClr val="00B0F0"/>
      </a:lt2>
      <a:accent1>
        <a:srgbClr val="E46C0A"/>
      </a:accent1>
      <a:accent2>
        <a:srgbClr val="FFC000"/>
      </a:accent2>
      <a:accent3>
        <a:srgbClr val="78B932"/>
      </a:accent3>
      <a:accent4>
        <a:srgbClr val="92D050"/>
      </a:accent4>
      <a:accent5>
        <a:srgbClr val="DB2E78"/>
      </a:accent5>
      <a:accent6>
        <a:srgbClr val="E1518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配色三">
      <a:dk1>
        <a:sysClr val="windowText" lastClr="000000"/>
      </a:dk1>
      <a:lt1>
        <a:sysClr val="window" lastClr="FFFFFF"/>
      </a:lt1>
      <a:dk2>
        <a:srgbClr val="17638F"/>
      </a:dk2>
      <a:lt2>
        <a:srgbClr val="00B0F0"/>
      </a:lt2>
      <a:accent1>
        <a:srgbClr val="E46C0A"/>
      </a:accent1>
      <a:accent2>
        <a:srgbClr val="FFC000"/>
      </a:accent2>
      <a:accent3>
        <a:srgbClr val="78B932"/>
      </a:accent3>
      <a:accent4>
        <a:srgbClr val="92D050"/>
      </a:accent4>
      <a:accent5>
        <a:srgbClr val="DB2E78"/>
      </a:accent5>
      <a:accent6>
        <a:srgbClr val="E1518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主题">
  <a:themeElements>
    <a:clrScheme name="配色三">
      <a:dk1>
        <a:sysClr val="windowText" lastClr="000000"/>
      </a:dk1>
      <a:lt1>
        <a:sysClr val="window" lastClr="FFFFFF"/>
      </a:lt1>
      <a:dk2>
        <a:srgbClr val="17638F"/>
      </a:dk2>
      <a:lt2>
        <a:srgbClr val="00B0F0"/>
      </a:lt2>
      <a:accent1>
        <a:srgbClr val="E46C0A"/>
      </a:accent1>
      <a:accent2>
        <a:srgbClr val="FFC000"/>
      </a:accent2>
      <a:accent3>
        <a:srgbClr val="78B932"/>
      </a:accent3>
      <a:accent4>
        <a:srgbClr val="92D050"/>
      </a:accent4>
      <a:accent5>
        <a:srgbClr val="DB2E78"/>
      </a:accent5>
      <a:accent6>
        <a:srgbClr val="E1518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Office 主题">
  <a:themeElements>
    <a:clrScheme name="配色三">
      <a:dk1>
        <a:sysClr val="windowText" lastClr="000000"/>
      </a:dk1>
      <a:lt1>
        <a:sysClr val="window" lastClr="FFFFFF"/>
      </a:lt1>
      <a:dk2>
        <a:srgbClr val="17638F"/>
      </a:dk2>
      <a:lt2>
        <a:srgbClr val="00B0F0"/>
      </a:lt2>
      <a:accent1>
        <a:srgbClr val="E46C0A"/>
      </a:accent1>
      <a:accent2>
        <a:srgbClr val="FFC000"/>
      </a:accent2>
      <a:accent3>
        <a:srgbClr val="78B932"/>
      </a:accent3>
      <a:accent4>
        <a:srgbClr val="92D050"/>
      </a:accent4>
      <a:accent5>
        <a:srgbClr val="DB2E78"/>
      </a:accent5>
      <a:accent6>
        <a:srgbClr val="E1518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6_Office 主题">
  <a:themeElements>
    <a:clrScheme name="配色三">
      <a:dk1>
        <a:sysClr val="windowText" lastClr="000000"/>
      </a:dk1>
      <a:lt1>
        <a:sysClr val="window" lastClr="FFFFFF"/>
      </a:lt1>
      <a:dk2>
        <a:srgbClr val="17638F"/>
      </a:dk2>
      <a:lt2>
        <a:srgbClr val="00B0F0"/>
      </a:lt2>
      <a:accent1>
        <a:srgbClr val="E46C0A"/>
      </a:accent1>
      <a:accent2>
        <a:srgbClr val="FFC000"/>
      </a:accent2>
      <a:accent3>
        <a:srgbClr val="78B932"/>
      </a:accent3>
      <a:accent4>
        <a:srgbClr val="92D050"/>
      </a:accent4>
      <a:accent5>
        <a:srgbClr val="DB2E78"/>
      </a:accent5>
      <a:accent6>
        <a:srgbClr val="E1518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7_Office 主题">
  <a:themeElements>
    <a:clrScheme name="配色三">
      <a:dk1>
        <a:sysClr val="windowText" lastClr="000000"/>
      </a:dk1>
      <a:lt1>
        <a:sysClr val="window" lastClr="FFFFFF"/>
      </a:lt1>
      <a:dk2>
        <a:srgbClr val="17638F"/>
      </a:dk2>
      <a:lt2>
        <a:srgbClr val="00B0F0"/>
      </a:lt2>
      <a:accent1>
        <a:srgbClr val="E46C0A"/>
      </a:accent1>
      <a:accent2>
        <a:srgbClr val="FFC000"/>
      </a:accent2>
      <a:accent3>
        <a:srgbClr val="78B932"/>
      </a:accent3>
      <a:accent4>
        <a:srgbClr val="92D050"/>
      </a:accent4>
      <a:accent5>
        <a:srgbClr val="DB2E78"/>
      </a:accent5>
      <a:accent6>
        <a:srgbClr val="E1518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8_Office 主题">
  <a:themeElements>
    <a:clrScheme name="配色三">
      <a:dk1>
        <a:sysClr val="windowText" lastClr="000000"/>
      </a:dk1>
      <a:lt1>
        <a:sysClr val="window" lastClr="FFFFFF"/>
      </a:lt1>
      <a:dk2>
        <a:srgbClr val="17638F"/>
      </a:dk2>
      <a:lt2>
        <a:srgbClr val="00B0F0"/>
      </a:lt2>
      <a:accent1>
        <a:srgbClr val="E46C0A"/>
      </a:accent1>
      <a:accent2>
        <a:srgbClr val="FFC000"/>
      </a:accent2>
      <a:accent3>
        <a:srgbClr val="78B932"/>
      </a:accent3>
      <a:accent4>
        <a:srgbClr val="92D050"/>
      </a:accent4>
      <a:accent5>
        <a:srgbClr val="DB2E78"/>
      </a:accent5>
      <a:accent6>
        <a:srgbClr val="E1518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3632</Words>
  <Application>WPS 演示</Application>
  <PresentationFormat>全屏显示(16:9)</PresentationFormat>
  <Paragraphs>73</Paragraphs>
  <Slides>22</Slides>
  <Notes>5</Notes>
  <HiddenSlides>0</HiddenSlides>
  <MMClips>1</MMClips>
  <ScaleCrop>false</ScaleCrop>
  <HeadingPairs>
    <vt:vector size="6" baseType="variant">
      <vt:variant>
        <vt:lpstr>已用的字体</vt:lpstr>
      </vt:variant>
      <vt:variant>
        <vt:i4>11</vt:i4>
      </vt:variant>
      <vt:variant>
        <vt:lpstr>主题</vt:lpstr>
      </vt:variant>
      <vt:variant>
        <vt:i4>22</vt:i4>
      </vt:variant>
      <vt:variant>
        <vt:lpstr>幻灯片标题</vt:lpstr>
      </vt:variant>
      <vt:variant>
        <vt:i4>22</vt:i4>
      </vt:variant>
    </vt:vector>
  </HeadingPairs>
  <TitlesOfParts>
    <vt:vector size="55" baseType="lpstr">
      <vt:lpstr>Arial</vt:lpstr>
      <vt:lpstr>宋体</vt:lpstr>
      <vt:lpstr>Wingdings</vt:lpstr>
      <vt:lpstr>微软雅黑</vt:lpstr>
      <vt:lpstr>汉仪旗黑-85S</vt:lpstr>
      <vt:lpstr>黑体</vt:lpstr>
      <vt:lpstr>Segoe UI</vt:lpstr>
      <vt:lpstr>隶书</vt:lpstr>
      <vt:lpstr>Calibri</vt:lpstr>
      <vt:lpstr>Arial Unicode MS</vt:lpstr>
      <vt:lpstr>Wingdings</vt:lpstr>
      <vt:lpstr>Office 主题</vt:lpstr>
      <vt:lpstr>1_Office 主题</vt:lpstr>
      <vt:lpstr>2_Office 主题</vt:lpstr>
      <vt:lpstr>3_Office 主题</vt:lpstr>
      <vt:lpstr>4_Office 主题</vt:lpstr>
      <vt:lpstr>5_Office 主题</vt:lpstr>
      <vt:lpstr>6_Office 主题</vt:lpstr>
      <vt:lpstr>7_Office 主题</vt:lpstr>
      <vt:lpstr>8_Office 主题</vt:lpstr>
      <vt:lpstr>9_Office 主题</vt:lpstr>
      <vt:lpstr>10_Office 主题</vt:lpstr>
      <vt:lpstr>12_Office 主题</vt:lpstr>
      <vt:lpstr>13_Office 主题</vt:lpstr>
      <vt:lpstr>14_Office 主题</vt:lpstr>
      <vt:lpstr>15_Office 主题</vt:lpstr>
      <vt:lpstr>17_Office 主题</vt:lpstr>
      <vt:lpstr>11_Office 主题</vt:lpstr>
      <vt:lpstr>18_Office 主题</vt:lpstr>
      <vt:lpstr>16_Office 主题</vt:lpstr>
      <vt:lpstr>19_Office 主题</vt:lpstr>
      <vt:lpstr>20_Office 主题</vt:lpstr>
      <vt:lpstr>21_Office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Circle001 QQ：1360741672</dc:creator>
  <cp:lastModifiedBy>福倒了</cp:lastModifiedBy>
  <cp:revision>617</cp:revision>
  <dcterms:created xsi:type="dcterms:W3CDTF">2013-10-25T23:15:00Z</dcterms:created>
  <dcterms:modified xsi:type="dcterms:W3CDTF">2021-11-24T02:32:19Z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SaveFontToCloudKey">
    <vt:lpwstr>392798369_btnclosed</vt:lpwstr>
  </property>
  <property fmtid="{D5CDD505-2E9C-101B-9397-08002B2CF9AE}" pid="3" name="KSOProductBuildVer">
    <vt:lpwstr>2052-11.1.0.11045</vt:lpwstr>
  </property>
  <property fmtid="{D5CDD505-2E9C-101B-9397-08002B2CF9AE}" pid="4" name="ICV">
    <vt:lpwstr>24647C61850D4BDFBC993FF419743F28</vt:lpwstr>
  </property>
</Properties>
</file>